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 id="2147483689" r:id="rId5"/>
  </p:sldMasterIdLst>
  <p:notesMasterIdLst>
    <p:notesMasterId r:id="rId36"/>
  </p:notesMasterIdLst>
  <p:sldIdLst>
    <p:sldId id="767" r:id="rId6"/>
    <p:sldId id="312" r:id="rId7"/>
    <p:sldId id="320" r:id="rId8"/>
    <p:sldId id="368" r:id="rId9"/>
    <p:sldId id="367" r:id="rId10"/>
    <p:sldId id="631" r:id="rId11"/>
    <p:sldId id="632" r:id="rId12"/>
    <p:sldId id="633" r:id="rId13"/>
    <p:sldId id="371" r:id="rId14"/>
    <p:sldId id="644" r:id="rId15"/>
    <p:sldId id="634" r:id="rId16"/>
    <p:sldId id="635" r:id="rId17"/>
    <p:sldId id="356" r:id="rId18"/>
    <p:sldId id="357" r:id="rId19"/>
    <p:sldId id="360" r:id="rId20"/>
    <p:sldId id="361" r:id="rId21"/>
    <p:sldId id="362" r:id="rId22"/>
    <p:sldId id="369" r:id="rId23"/>
    <p:sldId id="363" r:id="rId24"/>
    <p:sldId id="365" r:id="rId25"/>
    <p:sldId id="364" r:id="rId26"/>
    <p:sldId id="373" r:id="rId27"/>
    <p:sldId id="643" r:id="rId28"/>
    <p:sldId id="765" r:id="rId29"/>
    <p:sldId id="350" r:id="rId30"/>
    <p:sldId id="636" r:id="rId31"/>
    <p:sldId id="623" r:id="rId32"/>
    <p:sldId id="625" r:id="rId33"/>
    <p:sldId id="280" r:id="rId34"/>
    <p:sldId id="76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0A4"/>
    <a:srgbClr val="1D1D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4774C8-3A5A-465B-BC9D-C28A0D8F6F13}" v="61" dt="2020-09-06T08:49:45.2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778"/>
  </p:normalViewPr>
  <p:slideViewPr>
    <p:cSldViewPr snapToGrid="0" snapToObjects="1">
      <p:cViewPr varScale="1">
        <p:scale>
          <a:sx n="118" d="100"/>
          <a:sy n="118" d="100"/>
        </p:scale>
        <p:origin x="2054" y="91"/>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BB4774C8-3A5A-465B-BC9D-C28A0D8F6F13}"/>
    <pc:docChg chg="undo custSel addSld delSld modSld sldOrd">
      <pc:chgData name="Rob Sewell" userId="c802df42025d5e1f" providerId="LiveId" clId="{BB4774C8-3A5A-465B-BC9D-C28A0D8F6F13}" dt="2020-09-06T09:00:25.558" v="499" actId="1038"/>
      <pc:docMkLst>
        <pc:docMk/>
      </pc:docMkLst>
      <pc:sldChg chg="modSp mod">
        <pc:chgData name="Rob Sewell" userId="c802df42025d5e1f" providerId="LiveId" clId="{BB4774C8-3A5A-465B-BC9D-C28A0D8F6F13}" dt="2020-09-06T07:52:35.244" v="483" actId="1076"/>
        <pc:sldMkLst>
          <pc:docMk/>
          <pc:sldMk cId="3450897045" sldId="280"/>
        </pc:sldMkLst>
        <pc:spChg chg="mod">
          <ac:chgData name="Rob Sewell" userId="c802df42025d5e1f" providerId="LiveId" clId="{BB4774C8-3A5A-465B-BC9D-C28A0D8F6F13}" dt="2020-09-06T07:52:35.244" v="483" actId="1076"/>
          <ac:spMkLst>
            <pc:docMk/>
            <pc:sldMk cId="3450897045" sldId="280"/>
            <ac:spMk id="7" creationId="{00000000-0000-0000-0000-000000000000}"/>
          </ac:spMkLst>
        </pc:spChg>
        <pc:picChg chg="mod">
          <ac:chgData name="Rob Sewell" userId="c802df42025d5e1f" providerId="LiveId" clId="{BB4774C8-3A5A-465B-BC9D-C28A0D8F6F13}" dt="2020-09-06T07:52:08.978" v="478" actId="1076"/>
          <ac:picMkLst>
            <pc:docMk/>
            <pc:sldMk cId="3450897045" sldId="280"/>
            <ac:picMk id="9" creationId="{00000000-0000-0000-0000-000000000000}"/>
          </ac:picMkLst>
        </pc:picChg>
      </pc:sldChg>
      <pc:sldChg chg="addSp modSp del mod">
        <pc:chgData name="Rob Sewell" userId="c802df42025d5e1f" providerId="LiveId" clId="{BB4774C8-3A5A-465B-BC9D-C28A0D8F6F13}" dt="2020-09-06T07:54:12.395" v="484" actId="47"/>
        <pc:sldMkLst>
          <pc:docMk/>
          <pc:sldMk cId="2600458285" sldId="282"/>
        </pc:sldMkLst>
        <pc:spChg chg="add mod">
          <ac:chgData name="Rob Sewell" userId="c802df42025d5e1f" providerId="LiveId" clId="{BB4774C8-3A5A-465B-BC9D-C28A0D8F6F13}" dt="2020-09-06T07:13:56.481" v="89" actId="1076"/>
          <ac:spMkLst>
            <pc:docMk/>
            <pc:sldMk cId="2600458285" sldId="282"/>
            <ac:spMk id="2" creationId="{F2894826-F3D5-4EB2-879F-0FD21AF4E3DE}"/>
          </ac:spMkLst>
        </pc:spChg>
        <pc:spChg chg="add mod">
          <ac:chgData name="Rob Sewell" userId="c802df42025d5e1f" providerId="LiveId" clId="{BB4774C8-3A5A-465B-BC9D-C28A0D8F6F13}" dt="2020-09-06T07:12:34.302" v="14" actId="1076"/>
          <ac:spMkLst>
            <pc:docMk/>
            <pc:sldMk cId="2600458285" sldId="282"/>
            <ac:spMk id="3" creationId="{EBDDD03C-9DAF-4D5F-890C-4E95D999A965}"/>
          </ac:spMkLst>
        </pc:spChg>
        <pc:spChg chg="add mod">
          <ac:chgData name="Rob Sewell" userId="c802df42025d5e1f" providerId="LiveId" clId="{BB4774C8-3A5A-465B-BC9D-C28A0D8F6F13}" dt="2020-09-06T07:13:39.659" v="88" actId="1076"/>
          <ac:spMkLst>
            <pc:docMk/>
            <pc:sldMk cId="2600458285" sldId="282"/>
            <ac:spMk id="4" creationId="{8D2DF599-000C-4AA7-BC7E-63BAF98ED5D2}"/>
          </ac:spMkLst>
        </pc:spChg>
      </pc:sldChg>
      <pc:sldChg chg="addSp delSp modSp mod ord">
        <pc:chgData name="Rob Sewell" userId="c802df42025d5e1f" providerId="LiveId" clId="{BB4774C8-3A5A-465B-BC9D-C28A0D8F6F13}" dt="2020-09-06T08:14:26.261" v="488" actId="1076"/>
        <pc:sldMkLst>
          <pc:docMk/>
          <pc:sldMk cId="1718640468" sldId="312"/>
        </pc:sldMkLst>
        <pc:spChg chg="add mod">
          <ac:chgData name="Rob Sewell" userId="c802df42025d5e1f" providerId="LiveId" clId="{BB4774C8-3A5A-465B-BC9D-C28A0D8F6F13}" dt="2020-09-06T08:14:15.273" v="486" actId="1076"/>
          <ac:spMkLst>
            <pc:docMk/>
            <pc:sldMk cId="1718640468" sldId="312"/>
            <ac:spMk id="2" creationId="{F00A39C7-752E-48F7-9194-520BEC4A9BAF}"/>
          </ac:spMkLst>
        </pc:spChg>
        <pc:spChg chg="mod">
          <ac:chgData name="Rob Sewell" userId="c802df42025d5e1f" providerId="LiveId" clId="{BB4774C8-3A5A-465B-BC9D-C28A0D8F6F13}" dt="2020-09-06T07:16:42.908" v="142" actId="1076"/>
          <ac:spMkLst>
            <pc:docMk/>
            <pc:sldMk cId="1718640468" sldId="312"/>
            <ac:spMk id="4" creationId="{02BC5EBB-6DA3-4551-8178-4C166018F840}"/>
          </ac:spMkLst>
        </pc:spChg>
        <pc:spChg chg="add del">
          <ac:chgData name="Rob Sewell" userId="c802df42025d5e1f" providerId="LiveId" clId="{BB4774C8-3A5A-465B-BC9D-C28A0D8F6F13}" dt="2020-09-06T07:14:58.199" v="106" actId="22"/>
          <ac:spMkLst>
            <pc:docMk/>
            <pc:sldMk cId="1718640468" sldId="312"/>
            <ac:spMk id="6" creationId="{6F374485-A1E9-4781-BBB6-2BA62E3F8E38}"/>
          </ac:spMkLst>
        </pc:spChg>
        <pc:spChg chg="add mod">
          <ac:chgData name="Rob Sewell" userId="c802df42025d5e1f" providerId="LiveId" clId="{BB4774C8-3A5A-465B-BC9D-C28A0D8F6F13}" dt="2020-09-06T08:14:20.546" v="487" actId="1076"/>
          <ac:spMkLst>
            <pc:docMk/>
            <pc:sldMk cId="1718640468" sldId="312"/>
            <ac:spMk id="8" creationId="{0D8EF0BB-C62B-4182-BA59-941570F17E46}"/>
          </ac:spMkLst>
        </pc:spChg>
        <pc:spChg chg="add mod">
          <ac:chgData name="Rob Sewell" userId="c802df42025d5e1f" providerId="LiveId" clId="{BB4774C8-3A5A-465B-BC9D-C28A0D8F6F13}" dt="2020-09-06T08:14:26.261" v="488" actId="1076"/>
          <ac:spMkLst>
            <pc:docMk/>
            <pc:sldMk cId="1718640468" sldId="312"/>
            <ac:spMk id="10" creationId="{EA856168-3B32-46AC-850B-4F69A221D01D}"/>
          </ac:spMkLst>
        </pc:spChg>
        <pc:picChg chg="add mod">
          <ac:chgData name="Rob Sewell" userId="c802df42025d5e1f" providerId="LiveId" clId="{BB4774C8-3A5A-465B-BC9D-C28A0D8F6F13}" dt="2020-09-06T07:17:06.961" v="145" actId="1076"/>
          <ac:picMkLst>
            <pc:docMk/>
            <pc:sldMk cId="1718640468" sldId="312"/>
            <ac:picMk id="12" creationId="{DFCCF772-8DA3-429E-B64E-B0BF302FF8D6}"/>
          </ac:picMkLst>
        </pc:picChg>
      </pc:sldChg>
      <pc:sldChg chg="del">
        <pc:chgData name="Rob Sewell" userId="c802df42025d5e1f" providerId="LiveId" clId="{BB4774C8-3A5A-465B-BC9D-C28A0D8F6F13}" dt="2020-09-06T07:54:12.395" v="484" actId="47"/>
        <pc:sldMkLst>
          <pc:docMk/>
          <pc:sldMk cId="41491732" sldId="317"/>
        </pc:sldMkLst>
      </pc:sldChg>
      <pc:sldChg chg="del">
        <pc:chgData name="Rob Sewell" userId="c802df42025d5e1f" providerId="LiveId" clId="{BB4774C8-3A5A-465B-BC9D-C28A0D8F6F13}" dt="2020-09-06T07:54:12.395" v="484" actId="47"/>
        <pc:sldMkLst>
          <pc:docMk/>
          <pc:sldMk cId="4084810999" sldId="318"/>
        </pc:sldMkLst>
      </pc:sldChg>
      <pc:sldChg chg="del">
        <pc:chgData name="Rob Sewell" userId="c802df42025d5e1f" providerId="LiveId" clId="{BB4774C8-3A5A-465B-BC9D-C28A0D8F6F13}" dt="2020-09-06T07:54:12.395" v="484" actId="47"/>
        <pc:sldMkLst>
          <pc:docMk/>
          <pc:sldMk cId="3662501019" sldId="319"/>
        </pc:sldMkLst>
      </pc:sldChg>
      <pc:sldChg chg="addSp delSp modSp new mod modClrScheme chgLayout">
        <pc:chgData name="Rob Sewell" userId="c802df42025d5e1f" providerId="LiveId" clId="{BB4774C8-3A5A-465B-BC9D-C28A0D8F6F13}" dt="2020-09-06T07:24:35.914" v="327" actId="1076"/>
        <pc:sldMkLst>
          <pc:docMk/>
          <pc:sldMk cId="552003472" sldId="320"/>
        </pc:sldMkLst>
        <pc:spChg chg="del">
          <ac:chgData name="Rob Sewell" userId="c802df42025d5e1f" providerId="LiveId" clId="{BB4774C8-3A5A-465B-BC9D-C28A0D8F6F13}" dt="2020-09-06T07:18:46.808" v="190" actId="700"/>
          <ac:spMkLst>
            <pc:docMk/>
            <pc:sldMk cId="552003472" sldId="320"/>
            <ac:spMk id="2" creationId="{1ABE9474-013A-4AAA-BBFE-0F242E924E4B}"/>
          </ac:spMkLst>
        </pc:spChg>
        <pc:spChg chg="add mod">
          <ac:chgData name="Rob Sewell" userId="c802df42025d5e1f" providerId="LiveId" clId="{BB4774C8-3A5A-465B-BC9D-C28A0D8F6F13}" dt="2020-09-06T07:23:26.877" v="322" actId="1076"/>
          <ac:spMkLst>
            <pc:docMk/>
            <pc:sldMk cId="552003472" sldId="320"/>
            <ac:spMk id="6" creationId="{3A3D6EAE-2F38-493B-89FC-1D1E891CE513}"/>
          </ac:spMkLst>
        </pc:spChg>
        <pc:spChg chg="add mod">
          <ac:chgData name="Rob Sewell" userId="c802df42025d5e1f" providerId="LiveId" clId="{BB4774C8-3A5A-465B-BC9D-C28A0D8F6F13}" dt="2020-09-06T07:24:35.914" v="327" actId="1076"/>
          <ac:spMkLst>
            <pc:docMk/>
            <pc:sldMk cId="552003472" sldId="320"/>
            <ac:spMk id="8" creationId="{69FBC135-10D5-4D7F-A3DA-C4BB6FCA99EF}"/>
          </ac:spMkLst>
        </pc:spChg>
        <pc:spChg chg="add del">
          <ac:chgData name="Rob Sewell" userId="c802df42025d5e1f" providerId="LiveId" clId="{BB4774C8-3A5A-465B-BC9D-C28A0D8F6F13}" dt="2020-09-06T07:22:44.534" v="312" actId="478"/>
          <ac:spMkLst>
            <pc:docMk/>
            <pc:sldMk cId="552003472" sldId="320"/>
            <ac:spMk id="10" creationId="{8B7AAD15-7E23-4C91-8BEE-55F4DFDBAE4D}"/>
          </ac:spMkLst>
        </pc:spChg>
        <pc:spChg chg="add del mod">
          <ac:chgData name="Rob Sewell" userId="c802df42025d5e1f" providerId="LiveId" clId="{BB4774C8-3A5A-465B-BC9D-C28A0D8F6F13}" dt="2020-09-06T07:22:43.108" v="311" actId="478"/>
          <ac:spMkLst>
            <pc:docMk/>
            <pc:sldMk cId="552003472" sldId="320"/>
            <ac:spMk id="12" creationId="{B4C5D792-F58B-46E8-980D-B0A6B99D14C9}"/>
          </ac:spMkLst>
        </pc:spChg>
        <pc:spChg chg="add del mod">
          <ac:chgData name="Rob Sewell" userId="c802df42025d5e1f" providerId="LiveId" clId="{BB4774C8-3A5A-465B-BC9D-C28A0D8F6F13}" dt="2020-09-06T07:22:46.786" v="314" actId="478"/>
          <ac:spMkLst>
            <pc:docMk/>
            <pc:sldMk cId="552003472" sldId="320"/>
            <ac:spMk id="14" creationId="{7F42FD9A-F67B-4AC6-9A47-06323936E243}"/>
          </ac:spMkLst>
        </pc:spChg>
        <pc:spChg chg="add del mod">
          <ac:chgData name="Rob Sewell" userId="c802df42025d5e1f" providerId="LiveId" clId="{BB4774C8-3A5A-465B-BC9D-C28A0D8F6F13}" dt="2020-09-06T07:19:47.928" v="198" actId="767"/>
          <ac:spMkLst>
            <pc:docMk/>
            <pc:sldMk cId="552003472" sldId="320"/>
            <ac:spMk id="15" creationId="{A1D8D12D-08F2-4926-BFF2-62C637435C70}"/>
          </ac:spMkLst>
        </pc:spChg>
        <pc:spChg chg="add del mod">
          <ac:chgData name="Rob Sewell" userId="c802df42025d5e1f" providerId="LiveId" clId="{BB4774C8-3A5A-465B-BC9D-C28A0D8F6F13}" dt="2020-09-06T07:22:53.689" v="316" actId="478"/>
          <ac:spMkLst>
            <pc:docMk/>
            <pc:sldMk cId="552003472" sldId="320"/>
            <ac:spMk id="17" creationId="{5FF3C94F-9BA1-4B06-9F8D-5E5B799F2351}"/>
          </ac:spMkLst>
        </pc:spChg>
        <pc:picChg chg="add mod">
          <ac:chgData name="Rob Sewell" userId="c802df42025d5e1f" providerId="LiveId" clId="{BB4774C8-3A5A-465B-BC9D-C28A0D8F6F13}" dt="2020-09-06T07:23:08.097" v="319" actId="14100"/>
          <ac:picMkLst>
            <pc:docMk/>
            <pc:sldMk cId="552003472" sldId="320"/>
            <ac:picMk id="4" creationId="{CEC84DB1-681A-4177-B544-4451ABB3C7D1}"/>
          </ac:picMkLst>
        </pc:picChg>
      </pc:sldChg>
      <pc:sldChg chg="add del">
        <pc:chgData name="Rob Sewell" userId="c802df42025d5e1f" providerId="LiveId" clId="{BB4774C8-3A5A-465B-BC9D-C28A0D8F6F13}" dt="2020-09-06T07:11:15.771" v="1" actId="2696"/>
        <pc:sldMkLst>
          <pc:docMk/>
          <pc:sldMk cId="1060723258" sldId="323"/>
        </pc:sldMkLst>
      </pc:sldChg>
      <pc:sldChg chg="modSp del mod">
        <pc:chgData name="Rob Sewell" userId="c802df42025d5e1f" providerId="LiveId" clId="{BB4774C8-3A5A-465B-BC9D-C28A0D8F6F13}" dt="2020-09-06T07:46:12.755" v="417" actId="47"/>
        <pc:sldMkLst>
          <pc:docMk/>
          <pc:sldMk cId="388935980" sldId="336"/>
        </pc:sldMkLst>
        <pc:spChg chg="mod">
          <ac:chgData name="Rob Sewell" userId="c802df42025d5e1f" providerId="LiveId" clId="{BB4774C8-3A5A-465B-BC9D-C28A0D8F6F13}" dt="2020-09-06T07:46:01.480" v="412" actId="27636"/>
          <ac:spMkLst>
            <pc:docMk/>
            <pc:sldMk cId="388935980" sldId="336"/>
            <ac:spMk id="2" creationId="{F36057C3-12DD-4CC3-A904-95D1070CB1AD}"/>
          </ac:spMkLst>
        </pc:spChg>
        <pc:spChg chg="mod">
          <ac:chgData name="Rob Sewell" userId="c802df42025d5e1f" providerId="LiveId" clId="{BB4774C8-3A5A-465B-BC9D-C28A0D8F6F13}" dt="2020-09-06T07:46:01.479" v="411" actId="27636"/>
          <ac:spMkLst>
            <pc:docMk/>
            <pc:sldMk cId="388935980" sldId="336"/>
            <ac:spMk id="23" creationId="{8CEA300C-01AE-4436-9AA3-0BBC0738CCF1}"/>
          </ac:spMkLst>
        </pc:spChg>
      </pc:sldChg>
      <pc:sldChg chg="delSp modSp mod">
        <pc:chgData name="Rob Sewell" userId="c802df42025d5e1f" providerId="LiveId" clId="{BB4774C8-3A5A-465B-BC9D-C28A0D8F6F13}" dt="2020-09-06T07:50:32.054" v="457" actId="478"/>
        <pc:sldMkLst>
          <pc:docMk/>
          <pc:sldMk cId="4028316078" sldId="350"/>
        </pc:sldMkLst>
        <pc:spChg chg="mod">
          <ac:chgData name="Rob Sewell" userId="c802df42025d5e1f" providerId="LiveId" clId="{BB4774C8-3A5A-465B-BC9D-C28A0D8F6F13}" dt="2020-09-06T07:49:04.777" v="430" actId="1076"/>
          <ac:spMkLst>
            <pc:docMk/>
            <pc:sldMk cId="4028316078" sldId="350"/>
            <ac:spMk id="5" creationId="{53858CF9-A774-40E4-87C5-457DC5D47AE0}"/>
          </ac:spMkLst>
        </pc:spChg>
        <pc:spChg chg="mod">
          <ac:chgData name="Rob Sewell" userId="c802df42025d5e1f" providerId="LiveId" clId="{BB4774C8-3A5A-465B-BC9D-C28A0D8F6F13}" dt="2020-09-06T07:49:40.837" v="441" actId="1076"/>
          <ac:spMkLst>
            <pc:docMk/>
            <pc:sldMk cId="4028316078" sldId="350"/>
            <ac:spMk id="6" creationId="{BBE0565D-0DA6-4B41-B2A4-03FADFACE322}"/>
          </ac:spMkLst>
        </pc:spChg>
        <pc:spChg chg="del">
          <ac:chgData name="Rob Sewell" userId="c802df42025d5e1f" providerId="LiveId" clId="{BB4774C8-3A5A-465B-BC9D-C28A0D8F6F13}" dt="2020-09-06T07:50:32.054" v="457" actId="478"/>
          <ac:spMkLst>
            <pc:docMk/>
            <pc:sldMk cId="4028316078" sldId="350"/>
            <ac:spMk id="8" creationId="{E1958AD9-835E-4765-BB88-347D41C4BEF9}"/>
          </ac:spMkLst>
        </pc:spChg>
      </pc:sldChg>
      <pc:sldChg chg="addSp delSp modSp mod">
        <pc:chgData name="Rob Sewell" userId="c802df42025d5e1f" providerId="LiveId" clId="{BB4774C8-3A5A-465B-BC9D-C28A0D8F6F13}" dt="2020-09-06T07:33:45.382" v="389" actId="478"/>
        <pc:sldMkLst>
          <pc:docMk/>
          <pc:sldMk cId="1357802739" sldId="356"/>
        </pc:sldMkLst>
        <pc:spChg chg="mod">
          <ac:chgData name="Rob Sewell" userId="c802df42025d5e1f" providerId="LiveId" clId="{BB4774C8-3A5A-465B-BC9D-C28A0D8F6F13}" dt="2020-09-06T07:32:40.599" v="374" actId="27636"/>
          <ac:spMkLst>
            <pc:docMk/>
            <pc:sldMk cId="1357802739" sldId="356"/>
            <ac:spMk id="5" creationId="{8A37D81F-DC47-4098-BEAB-D01AA7CB56C2}"/>
          </ac:spMkLst>
        </pc:spChg>
        <pc:spChg chg="mod">
          <ac:chgData name="Rob Sewell" userId="c802df42025d5e1f" providerId="LiveId" clId="{BB4774C8-3A5A-465B-BC9D-C28A0D8F6F13}" dt="2020-09-06T07:33:24.421" v="387" actId="5793"/>
          <ac:spMkLst>
            <pc:docMk/>
            <pc:sldMk cId="1357802739" sldId="356"/>
            <ac:spMk id="10" creationId="{9ADCA497-ED1F-4807-B523-DB3FAA816AC5}"/>
          </ac:spMkLst>
        </pc:spChg>
        <pc:picChg chg="add del">
          <ac:chgData name="Rob Sewell" userId="c802df42025d5e1f" providerId="LiveId" clId="{BB4774C8-3A5A-465B-BC9D-C28A0D8F6F13}" dt="2020-09-06T07:33:45.382" v="389" actId="478"/>
          <ac:picMkLst>
            <pc:docMk/>
            <pc:sldMk cId="1357802739" sldId="356"/>
            <ac:picMk id="11" creationId="{C5BF7DF0-7BAD-491C-B9BD-F056997B09F8}"/>
          </ac:picMkLst>
        </pc:picChg>
      </pc:sldChg>
      <pc:sldChg chg="delSp modSp mod">
        <pc:chgData name="Rob Sewell" userId="c802df42025d5e1f" providerId="LiveId" clId="{BB4774C8-3A5A-465B-BC9D-C28A0D8F6F13}" dt="2020-09-06T07:33:55.386" v="392" actId="478"/>
        <pc:sldMkLst>
          <pc:docMk/>
          <pc:sldMk cId="2831940655" sldId="357"/>
        </pc:sldMkLst>
        <pc:spChg chg="del mod">
          <ac:chgData name="Rob Sewell" userId="c802df42025d5e1f" providerId="LiveId" clId="{BB4774C8-3A5A-465B-BC9D-C28A0D8F6F13}" dt="2020-09-06T07:33:55.386" v="392" actId="478"/>
          <ac:spMkLst>
            <pc:docMk/>
            <pc:sldMk cId="2831940655" sldId="357"/>
            <ac:spMk id="5" creationId="{4EBB8078-E59D-44C4-929F-455805E8748C}"/>
          </ac:spMkLst>
        </pc:spChg>
        <pc:spChg chg="mod">
          <ac:chgData name="Rob Sewell" userId="c802df42025d5e1f" providerId="LiveId" clId="{BB4774C8-3A5A-465B-BC9D-C28A0D8F6F13}" dt="2020-09-06T07:33:50.385" v="390" actId="5793"/>
          <ac:spMkLst>
            <pc:docMk/>
            <pc:sldMk cId="2831940655" sldId="357"/>
            <ac:spMk id="10" creationId="{9ADCA497-ED1F-4807-B523-DB3FAA816AC5}"/>
          </ac:spMkLst>
        </pc:spChg>
      </pc:sldChg>
      <pc:sldChg chg="modSp mod">
        <pc:chgData name="Rob Sewell" userId="c802df42025d5e1f" providerId="LiveId" clId="{BB4774C8-3A5A-465B-BC9D-C28A0D8F6F13}" dt="2020-09-06T07:32:40.601" v="375" actId="27636"/>
        <pc:sldMkLst>
          <pc:docMk/>
          <pc:sldMk cId="292093258" sldId="360"/>
        </pc:sldMkLst>
        <pc:spChg chg="mod">
          <ac:chgData name="Rob Sewell" userId="c802df42025d5e1f" providerId="LiveId" clId="{BB4774C8-3A5A-465B-BC9D-C28A0D8F6F13}" dt="2020-09-06T07:32:40.601" v="375" actId="27636"/>
          <ac:spMkLst>
            <pc:docMk/>
            <pc:sldMk cId="292093258" sldId="360"/>
            <ac:spMk id="5" creationId="{8A37D81F-DC47-4098-BEAB-D01AA7CB56C2}"/>
          </ac:spMkLst>
        </pc:spChg>
      </pc:sldChg>
      <pc:sldChg chg="delSp mod">
        <pc:chgData name="Rob Sewell" userId="c802df42025d5e1f" providerId="LiveId" clId="{BB4774C8-3A5A-465B-BC9D-C28A0D8F6F13}" dt="2020-09-06T07:34:06.583" v="393" actId="478"/>
        <pc:sldMkLst>
          <pc:docMk/>
          <pc:sldMk cId="2915277365" sldId="361"/>
        </pc:sldMkLst>
        <pc:spChg chg="del">
          <ac:chgData name="Rob Sewell" userId="c802df42025d5e1f" providerId="LiveId" clId="{BB4774C8-3A5A-465B-BC9D-C28A0D8F6F13}" dt="2020-09-06T07:34:06.583" v="393" actId="478"/>
          <ac:spMkLst>
            <pc:docMk/>
            <pc:sldMk cId="2915277365" sldId="361"/>
            <ac:spMk id="26" creationId="{EA231825-178D-4520-9AAC-1CFE5E3A426B}"/>
          </ac:spMkLst>
        </pc:spChg>
      </pc:sldChg>
      <pc:sldChg chg="modSp mod">
        <pc:chgData name="Rob Sewell" userId="c802df42025d5e1f" providerId="LiveId" clId="{BB4774C8-3A5A-465B-BC9D-C28A0D8F6F13}" dt="2020-09-06T07:32:40.604" v="376" actId="27636"/>
        <pc:sldMkLst>
          <pc:docMk/>
          <pc:sldMk cId="4135866488" sldId="362"/>
        </pc:sldMkLst>
        <pc:spChg chg="mod">
          <ac:chgData name="Rob Sewell" userId="c802df42025d5e1f" providerId="LiveId" clId="{BB4774C8-3A5A-465B-BC9D-C28A0D8F6F13}" dt="2020-09-06T07:32:40.604" v="376" actId="27636"/>
          <ac:spMkLst>
            <pc:docMk/>
            <pc:sldMk cId="4135866488" sldId="362"/>
            <ac:spMk id="5" creationId="{8A37D81F-DC47-4098-BEAB-D01AA7CB56C2}"/>
          </ac:spMkLst>
        </pc:spChg>
      </pc:sldChg>
      <pc:sldChg chg="delSp mod">
        <pc:chgData name="Rob Sewell" userId="c802df42025d5e1f" providerId="LiveId" clId="{BB4774C8-3A5A-465B-BC9D-C28A0D8F6F13}" dt="2020-09-06T07:34:13.847" v="394" actId="478"/>
        <pc:sldMkLst>
          <pc:docMk/>
          <pc:sldMk cId="999103742" sldId="363"/>
        </pc:sldMkLst>
        <pc:spChg chg="del">
          <ac:chgData name="Rob Sewell" userId="c802df42025d5e1f" providerId="LiveId" clId="{BB4774C8-3A5A-465B-BC9D-C28A0D8F6F13}" dt="2020-09-06T07:34:13.847" v="394" actId="478"/>
          <ac:spMkLst>
            <pc:docMk/>
            <pc:sldMk cId="999103742" sldId="363"/>
            <ac:spMk id="5" creationId="{9E4C2F4B-80AE-4B7F-BE60-60E8FD980D51}"/>
          </ac:spMkLst>
        </pc:spChg>
      </pc:sldChg>
      <pc:sldChg chg="delSp modSp mod">
        <pc:chgData name="Rob Sewell" userId="c802df42025d5e1f" providerId="LiveId" clId="{BB4774C8-3A5A-465B-BC9D-C28A0D8F6F13}" dt="2020-09-06T07:36:23.962" v="399" actId="478"/>
        <pc:sldMkLst>
          <pc:docMk/>
          <pc:sldMk cId="2927471963" sldId="364"/>
        </pc:sldMkLst>
        <pc:spChg chg="del">
          <ac:chgData name="Rob Sewell" userId="c802df42025d5e1f" providerId="LiveId" clId="{BB4774C8-3A5A-465B-BC9D-C28A0D8F6F13}" dt="2020-09-06T07:36:23.962" v="399" actId="478"/>
          <ac:spMkLst>
            <pc:docMk/>
            <pc:sldMk cId="2927471963" sldId="364"/>
            <ac:spMk id="5" creationId="{876DA511-66D8-47A6-957A-BD915E783954}"/>
          </ac:spMkLst>
        </pc:spChg>
        <pc:spChg chg="mod">
          <ac:chgData name="Rob Sewell" userId="c802df42025d5e1f" providerId="LiveId" clId="{BB4774C8-3A5A-465B-BC9D-C28A0D8F6F13}" dt="2020-09-06T07:34:29.919" v="398" actId="5793"/>
          <ac:spMkLst>
            <pc:docMk/>
            <pc:sldMk cId="2927471963" sldId="364"/>
            <ac:spMk id="6" creationId="{C6A2293D-D15C-4D44-894E-2A24AA7E59B1}"/>
          </ac:spMkLst>
        </pc:spChg>
      </pc:sldChg>
      <pc:sldChg chg="addSp delSp modSp mod">
        <pc:chgData name="Rob Sewell" userId="c802df42025d5e1f" providerId="LiveId" clId="{BB4774C8-3A5A-465B-BC9D-C28A0D8F6F13}" dt="2020-09-06T07:45:38.562" v="409" actId="1076"/>
        <pc:sldMkLst>
          <pc:docMk/>
          <pc:sldMk cId="3248260369" sldId="365"/>
        </pc:sldMkLst>
        <pc:spChg chg="del">
          <ac:chgData name="Rob Sewell" userId="c802df42025d5e1f" providerId="LiveId" clId="{BB4774C8-3A5A-465B-BC9D-C28A0D8F6F13}" dt="2020-09-06T07:34:22.430" v="396" actId="478"/>
          <ac:spMkLst>
            <pc:docMk/>
            <pc:sldMk cId="3248260369" sldId="365"/>
            <ac:spMk id="5" creationId="{ED209132-10CB-447A-BCEB-FAC3C385A6A7}"/>
          </ac:spMkLst>
        </pc:spChg>
        <pc:picChg chg="add mod">
          <ac:chgData name="Rob Sewell" userId="c802df42025d5e1f" providerId="LiveId" clId="{BB4774C8-3A5A-465B-BC9D-C28A0D8F6F13}" dt="2020-09-06T07:45:38.562" v="409" actId="1076"/>
          <ac:picMkLst>
            <pc:docMk/>
            <pc:sldMk cId="3248260369" sldId="365"/>
            <ac:picMk id="3" creationId="{51903B98-BA50-43F2-A5FD-B211D28A79F0}"/>
          </ac:picMkLst>
        </pc:picChg>
        <pc:picChg chg="del">
          <ac:chgData name="Rob Sewell" userId="c802df42025d5e1f" providerId="LiveId" clId="{BB4774C8-3A5A-465B-BC9D-C28A0D8F6F13}" dt="2020-09-06T07:40:21.373" v="400" actId="478"/>
          <ac:picMkLst>
            <pc:docMk/>
            <pc:sldMk cId="3248260369" sldId="365"/>
            <ac:picMk id="7" creationId="{CDE847F2-642E-47A2-BC78-8A5128996F0A}"/>
          </ac:picMkLst>
        </pc:picChg>
      </pc:sldChg>
      <pc:sldChg chg="delSp del mod">
        <pc:chgData name="Rob Sewell" userId="c802df42025d5e1f" providerId="LiveId" clId="{BB4774C8-3A5A-465B-BC9D-C28A0D8F6F13}" dt="2020-09-06T07:46:12.755" v="417" actId="47"/>
        <pc:sldMkLst>
          <pc:docMk/>
          <pc:sldMk cId="4139153146" sldId="366"/>
        </pc:sldMkLst>
        <pc:spChg chg="del">
          <ac:chgData name="Rob Sewell" userId="c802df42025d5e1f" providerId="LiveId" clId="{BB4774C8-3A5A-465B-BC9D-C28A0D8F6F13}" dt="2020-09-06T07:34:19.019" v="395" actId="478"/>
          <ac:spMkLst>
            <pc:docMk/>
            <pc:sldMk cId="4139153146" sldId="366"/>
            <ac:spMk id="5" creationId="{7B7BAEB5-EB16-4704-A3E7-022BBDE56EEC}"/>
          </ac:spMkLst>
        </pc:spChg>
      </pc:sldChg>
      <pc:sldChg chg="delSp modSp mod">
        <pc:chgData name="Rob Sewell" userId="c802df42025d5e1f" providerId="LiveId" clId="{BB4774C8-3A5A-465B-BC9D-C28A0D8F6F13}" dt="2020-09-06T07:29:03.045" v="351" actId="478"/>
        <pc:sldMkLst>
          <pc:docMk/>
          <pc:sldMk cId="2726631323" sldId="367"/>
        </pc:sldMkLst>
        <pc:spChg chg="mod">
          <ac:chgData name="Rob Sewell" userId="c802df42025d5e1f" providerId="LiveId" clId="{BB4774C8-3A5A-465B-BC9D-C28A0D8F6F13}" dt="2020-09-06T07:24:16.411" v="324" actId="5793"/>
          <ac:spMkLst>
            <pc:docMk/>
            <pc:sldMk cId="2726631323" sldId="367"/>
            <ac:spMk id="5" creationId="{DF302A7F-2C16-4BBE-B9FB-138B75EFDE26}"/>
          </ac:spMkLst>
        </pc:spChg>
        <pc:spChg chg="del">
          <ac:chgData name="Rob Sewell" userId="c802df42025d5e1f" providerId="LiveId" clId="{BB4774C8-3A5A-465B-BC9D-C28A0D8F6F13}" dt="2020-09-06T07:29:03.045" v="351" actId="478"/>
          <ac:spMkLst>
            <pc:docMk/>
            <pc:sldMk cId="2726631323" sldId="367"/>
            <ac:spMk id="7" creationId="{2C2CC2D4-DA4C-43E6-8815-86BDC2D8698C}"/>
          </ac:spMkLst>
        </pc:spChg>
      </pc:sldChg>
      <pc:sldChg chg="modSp mod">
        <pc:chgData name="Rob Sewell" userId="c802df42025d5e1f" providerId="LiveId" clId="{BB4774C8-3A5A-465B-BC9D-C28A0D8F6F13}" dt="2020-09-06T07:24:09.871" v="323" actId="27636"/>
        <pc:sldMkLst>
          <pc:docMk/>
          <pc:sldMk cId="857521820" sldId="368"/>
        </pc:sldMkLst>
        <pc:spChg chg="mod">
          <ac:chgData name="Rob Sewell" userId="c802df42025d5e1f" providerId="LiveId" clId="{BB4774C8-3A5A-465B-BC9D-C28A0D8F6F13}" dt="2020-09-06T07:24:09.871" v="323" actId="27636"/>
          <ac:spMkLst>
            <pc:docMk/>
            <pc:sldMk cId="857521820" sldId="368"/>
            <ac:spMk id="5" creationId="{8A37D81F-DC47-4098-BEAB-D01AA7CB56C2}"/>
          </ac:spMkLst>
        </pc:spChg>
      </pc:sldChg>
      <pc:sldChg chg="modSp mod">
        <pc:chgData name="Rob Sewell" userId="c802df42025d5e1f" providerId="LiveId" clId="{BB4774C8-3A5A-465B-BC9D-C28A0D8F6F13}" dt="2020-09-06T07:32:40.606" v="377" actId="27636"/>
        <pc:sldMkLst>
          <pc:docMk/>
          <pc:sldMk cId="4172727791" sldId="369"/>
        </pc:sldMkLst>
        <pc:spChg chg="mod">
          <ac:chgData name="Rob Sewell" userId="c802df42025d5e1f" providerId="LiveId" clId="{BB4774C8-3A5A-465B-BC9D-C28A0D8F6F13}" dt="2020-09-06T07:32:40.606" v="377" actId="27636"/>
          <ac:spMkLst>
            <pc:docMk/>
            <pc:sldMk cId="4172727791" sldId="369"/>
            <ac:spMk id="5" creationId="{8A37D81F-DC47-4098-BEAB-D01AA7CB56C2}"/>
          </ac:spMkLst>
        </pc:spChg>
      </pc:sldChg>
      <pc:sldChg chg="modSp mod">
        <pc:chgData name="Rob Sewell" userId="c802df42025d5e1f" providerId="LiveId" clId="{BB4774C8-3A5A-465B-BC9D-C28A0D8F6F13}" dt="2020-09-06T07:32:08.815" v="371" actId="1076"/>
        <pc:sldMkLst>
          <pc:docMk/>
          <pc:sldMk cId="1377874152" sldId="371"/>
        </pc:sldMkLst>
        <pc:spChg chg="mod">
          <ac:chgData name="Rob Sewell" userId="c802df42025d5e1f" providerId="LiveId" clId="{BB4774C8-3A5A-465B-BC9D-C28A0D8F6F13}" dt="2020-09-06T07:31:47.305" v="369" actId="1076"/>
          <ac:spMkLst>
            <pc:docMk/>
            <pc:sldMk cId="1377874152" sldId="371"/>
            <ac:spMk id="5" creationId="{8197406F-317D-4061-AE6B-534B2D929A29}"/>
          </ac:spMkLst>
        </pc:spChg>
        <pc:spChg chg="mod">
          <ac:chgData name="Rob Sewell" userId="c802df42025d5e1f" providerId="LiveId" clId="{BB4774C8-3A5A-465B-BC9D-C28A0D8F6F13}" dt="2020-09-06T07:32:08.815" v="371" actId="1076"/>
          <ac:spMkLst>
            <pc:docMk/>
            <pc:sldMk cId="1377874152" sldId="371"/>
            <ac:spMk id="7" creationId="{29A9688B-9622-4AB2-BD28-9376ABB9FFD7}"/>
          </ac:spMkLst>
        </pc:spChg>
        <pc:picChg chg="mod">
          <ac:chgData name="Rob Sewell" userId="c802df42025d5e1f" providerId="LiveId" clId="{BB4774C8-3A5A-465B-BC9D-C28A0D8F6F13}" dt="2020-09-06T07:31:55.389" v="370" actId="1076"/>
          <ac:picMkLst>
            <pc:docMk/>
            <pc:sldMk cId="1377874152" sldId="371"/>
            <ac:picMk id="2052" creationId="{C8C380A7-7D05-4BA1-A794-B6B0470E3C54}"/>
          </ac:picMkLst>
        </pc:picChg>
      </pc:sldChg>
      <pc:sldChg chg="delSp modSp mod">
        <pc:chgData name="Rob Sewell" userId="c802df42025d5e1f" providerId="LiveId" clId="{BB4774C8-3A5A-465B-BC9D-C28A0D8F6F13}" dt="2020-09-06T07:52:01.863" v="477" actId="478"/>
        <pc:sldMkLst>
          <pc:docMk/>
          <pc:sldMk cId="220944668" sldId="623"/>
        </pc:sldMkLst>
        <pc:spChg chg="mod">
          <ac:chgData name="Rob Sewell" userId="c802df42025d5e1f" providerId="LiveId" clId="{BB4774C8-3A5A-465B-BC9D-C28A0D8F6F13}" dt="2020-09-06T07:51:42.871" v="473" actId="1076"/>
          <ac:spMkLst>
            <pc:docMk/>
            <pc:sldMk cId="220944668" sldId="623"/>
            <ac:spMk id="5" creationId="{A45D3E6B-69AA-4B17-AD67-7183FBA41169}"/>
          </ac:spMkLst>
        </pc:spChg>
        <pc:spChg chg="del">
          <ac:chgData name="Rob Sewell" userId="c802df42025d5e1f" providerId="LiveId" clId="{BB4774C8-3A5A-465B-BC9D-C28A0D8F6F13}" dt="2020-09-06T07:52:01.863" v="477" actId="478"/>
          <ac:spMkLst>
            <pc:docMk/>
            <pc:sldMk cId="220944668" sldId="623"/>
            <ac:spMk id="6" creationId="{9C5D8B67-FDEF-4F0F-A94C-18F9AF858262}"/>
          </ac:spMkLst>
        </pc:spChg>
      </pc:sldChg>
      <pc:sldChg chg="addSp delSp mod">
        <pc:chgData name="Rob Sewell" userId="c802df42025d5e1f" providerId="LiveId" clId="{BB4774C8-3A5A-465B-BC9D-C28A0D8F6F13}" dt="2020-09-06T07:51:59.571" v="476" actId="478"/>
        <pc:sldMkLst>
          <pc:docMk/>
          <pc:sldMk cId="4022045181" sldId="625"/>
        </pc:sldMkLst>
        <pc:spChg chg="add">
          <ac:chgData name="Rob Sewell" userId="c802df42025d5e1f" providerId="LiveId" clId="{BB4774C8-3A5A-465B-BC9D-C28A0D8F6F13}" dt="2020-09-06T07:51:56.103" v="475" actId="22"/>
          <ac:spMkLst>
            <pc:docMk/>
            <pc:sldMk cId="4022045181" sldId="625"/>
            <ac:spMk id="3" creationId="{A5CFB9D9-AA98-4972-AB16-B89A97CC6ACB}"/>
          </ac:spMkLst>
        </pc:spChg>
        <pc:spChg chg="del">
          <ac:chgData name="Rob Sewell" userId="c802df42025d5e1f" providerId="LiveId" clId="{BB4774C8-3A5A-465B-BC9D-C28A0D8F6F13}" dt="2020-09-06T07:51:55.549" v="474" actId="478"/>
          <ac:spMkLst>
            <pc:docMk/>
            <pc:sldMk cId="4022045181" sldId="625"/>
            <ac:spMk id="5" creationId="{549DB21F-0364-4CD0-ABAC-F3E42E074B71}"/>
          </ac:spMkLst>
        </pc:spChg>
        <pc:spChg chg="del">
          <ac:chgData name="Rob Sewell" userId="c802df42025d5e1f" providerId="LiveId" clId="{BB4774C8-3A5A-465B-BC9D-C28A0D8F6F13}" dt="2020-09-06T07:51:59.571" v="476" actId="478"/>
          <ac:spMkLst>
            <pc:docMk/>
            <pc:sldMk cId="4022045181" sldId="625"/>
            <ac:spMk id="6" creationId="{E12B0E48-4D36-47E9-BDAA-EEE6FB69ABCF}"/>
          </ac:spMkLst>
        </pc:spChg>
      </pc:sldChg>
      <pc:sldChg chg="addSp delSp modSp mod">
        <pc:chgData name="Rob Sewell" userId="c802df42025d5e1f" providerId="LiveId" clId="{BB4774C8-3A5A-465B-BC9D-C28A0D8F6F13}" dt="2020-09-06T07:30:37.014" v="364" actId="1076"/>
        <pc:sldMkLst>
          <pc:docMk/>
          <pc:sldMk cId="4218410420" sldId="631"/>
        </pc:sldMkLst>
        <pc:spChg chg="mod">
          <ac:chgData name="Rob Sewell" userId="c802df42025d5e1f" providerId="LiveId" clId="{BB4774C8-3A5A-465B-BC9D-C28A0D8F6F13}" dt="2020-09-06T07:24:59.331" v="330" actId="1076"/>
          <ac:spMkLst>
            <pc:docMk/>
            <pc:sldMk cId="4218410420" sldId="631"/>
            <ac:spMk id="2" creationId="{1E831333-ADC2-4C73-AA5A-DEFE3F94BF31}"/>
          </ac:spMkLst>
        </pc:spChg>
        <pc:spChg chg="del">
          <ac:chgData name="Rob Sewell" userId="c802df42025d5e1f" providerId="LiveId" clId="{BB4774C8-3A5A-465B-BC9D-C28A0D8F6F13}" dt="2020-09-06T07:30:29.039" v="362" actId="478"/>
          <ac:spMkLst>
            <pc:docMk/>
            <pc:sldMk cId="4218410420" sldId="631"/>
            <ac:spMk id="3" creationId="{E0DEB77D-6D06-4FA6-B164-4C6BC056EAE8}"/>
          </ac:spMkLst>
        </pc:spChg>
        <pc:spChg chg="mod">
          <ac:chgData name="Rob Sewell" userId="c802df42025d5e1f" providerId="LiveId" clId="{BB4774C8-3A5A-465B-BC9D-C28A0D8F6F13}" dt="2020-09-06T07:24:21.989" v="325" actId="5793"/>
          <ac:spMkLst>
            <pc:docMk/>
            <pc:sldMk cId="4218410420" sldId="631"/>
            <ac:spMk id="5" creationId="{DF302A7F-2C16-4BBE-B9FB-138B75EFDE26}"/>
          </ac:spMkLst>
        </pc:spChg>
        <pc:spChg chg="del">
          <ac:chgData name="Rob Sewell" userId="c802df42025d5e1f" providerId="LiveId" clId="{BB4774C8-3A5A-465B-BC9D-C28A0D8F6F13}" dt="2020-09-06T07:28:58.872" v="350" actId="478"/>
          <ac:spMkLst>
            <pc:docMk/>
            <pc:sldMk cId="4218410420" sldId="631"/>
            <ac:spMk id="7" creationId="{6752588E-4112-4B71-8469-8DCA182B3080}"/>
          </ac:spMkLst>
        </pc:spChg>
        <pc:spChg chg="add mod">
          <ac:chgData name="Rob Sewell" userId="c802df42025d5e1f" providerId="LiveId" clId="{BB4774C8-3A5A-465B-BC9D-C28A0D8F6F13}" dt="2020-09-06T07:30:37.014" v="364" actId="1076"/>
          <ac:spMkLst>
            <pc:docMk/>
            <pc:sldMk cId="4218410420" sldId="631"/>
            <ac:spMk id="9" creationId="{52CE1726-35E5-4AD1-ACE1-85418816D696}"/>
          </ac:spMkLst>
        </pc:spChg>
      </pc:sldChg>
      <pc:sldChg chg="addSp delSp modSp mod">
        <pc:chgData name="Rob Sewell" userId="c802df42025d5e1f" providerId="LiveId" clId="{BB4774C8-3A5A-465B-BC9D-C28A0D8F6F13}" dt="2020-09-06T07:29:55.164" v="358" actId="1076"/>
        <pc:sldMkLst>
          <pc:docMk/>
          <pc:sldMk cId="1659175570" sldId="632"/>
        </pc:sldMkLst>
        <pc:spChg chg="add mod">
          <ac:chgData name="Rob Sewell" userId="c802df42025d5e1f" providerId="LiveId" clId="{BB4774C8-3A5A-465B-BC9D-C28A0D8F6F13}" dt="2020-09-06T07:27:58.717" v="347" actId="1076"/>
          <ac:spMkLst>
            <pc:docMk/>
            <pc:sldMk cId="1659175570" sldId="632"/>
            <ac:spMk id="2" creationId="{AF1A4E01-A030-4A98-AF5D-FEA24558C78C}"/>
          </ac:spMkLst>
        </pc:spChg>
        <pc:spChg chg="mod">
          <ac:chgData name="Rob Sewell" userId="c802df42025d5e1f" providerId="LiveId" clId="{BB4774C8-3A5A-465B-BC9D-C28A0D8F6F13}" dt="2020-09-06T07:29:55.164" v="358" actId="1076"/>
          <ac:spMkLst>
            <pc:docMk/>
            <pc:sldMk cId="1659175570" sldId="632"/>
            <ac:spMk id="3" creationId="{E0DEB77D-6D06-4FA6-B164-4C6BC056EAE8}"/>
          </ac:spMkLst>
        </pc:spChg>
        <pc:spChg chg="mod">
          <ac:chgData name="Rob Sewell" userId="c802df42025d5e1f" providerId="LiveId" clId="{BB4774C8-3A5A-465B-BC9D-C28A0D8F6F13}" dt="2020-09-06T07:26:33.070" v="333" actId="5793"/>
          <ac:spMkLst>
            <pc:docMk/>
            <pc:sldMk cId="1659175570" sldId="632"/>
            <ac:spMk id="5" creationId="{DF302A7F-2C16-4BBE-B9FB-138B75EFDE26}"/>
          </ac:spMkLst>
        </pc:spChg>
        <pc:spChg chg="del mod">
          <ac:chgData name="Rob Sewell" userId="c802df42025d5e1f" providerId="LiveId" clId="{BB4774C8-3A5A-465B-BC9D-C28A0D8F6F13}" dt="2020-09-06T07:27:49.136" v="344" actId="478"/>
          <ac:spMkLst>
            <pc:docMk/>
            <pc:sldMk cId="1659175570" sldId="632"/>
            <ac:spMk id="6" creationId="{1D8D680E-42BF-4CF4-804F-97D5AD4D6514}"/>
          </ac:spMkLst>
        </pc:spChg>
        <pc:spChg chg="mod">
          <ac:chgData name="Rob Sewell" userId="c802df42025d5e1f" providerId="LiveId" clId="{BB4774C8-3A5A-465B-BC9D-C28A0D8F6F13}" dt="2020-09-06T07:29:51.721" v="357" actId="1076"/>
          <ac:spMkLst>
            <pc:docMk/>
            <pc:sldMk cId="1659175570" sldId="632"/>
            <ac:spMk id="7" creationId="{179B8ED1-351E-4113-B7A6-93929C2D3406}"/>
          </ac:spMkLst>
        </pc:spChg>
        <pc:spChg chg="del">
          <ac:chgData name="Rob Sewell" userId="c802df42025d5e1f" providerId="LiveId" clId="{BB4774C8-3A5A-465B-BC9D-C28A0D8F6F13}" dt="2020-09-06T07:28:55.286" v="349" actId="478"/>
          <ac:spMkLst>
            <pc:docMk/>
            <pc:sldMk cId="1659175570" sldId="632"/>
            <ac:spMk id="8" creationId="{8152B895-61FF-42CA-8C7B-CF9C3061224E}"/>
          </ac:spMkLst>
        </pc:spChg>
      </pc:sldChg>
      <pc:sldChg chg="addSp delSp modSp mod">
        <pc:chgData name="Rob Sewell" userId="c802df42025d5e1f" providerId="LiveId" clId="{BB4774C8-3A5A-465B-BC9D-C28A0D8F6F13}" dt="2020-09-06T07:30:12.414" v="360" actId="1076"/>
        <pc:sldMkLst>
          <pc:docMk/>
          <pc:sldMk cId="3837692867" sldId="633"/>
        </pc:sldMkLst>
        <pc:spChg chg="add mod">
          <ac:chgData name="Rob Sewell" userId="c802df42025d5e1f" providerId="LiveId" clId="{BB4774C8-3A5A-465B-BC9D-C28A0D8F6F13}" dt="2020-09-06T07:30:12.414" v="360" actId="1076"/>
          <ac:spMkLst>
            <pc:docMk/>
            <pc:sldMk cId="3837692867" sldId="633"/>
            <ac:spMk id="2" creationId="{7D8BEEC3-50EA-4540-83B8-A17DE8D93797}"/>
          </ac:spMkLst>
        </pc:spChg>
        <pc:spChg chg="mod">
          <ac:chgData name="Rob Sewell" userId="c802df42025d5e1f" providerId="LiveId" clId="{BB4774C8-3A5A-465B-BC9D-C28A0D8F6F13}" dt="2020-09-06T07:30:07.674" v="359" actId="1076"/>
          <ac:spMkLst>
            <pc:docMk/>
            <pc:sldMk cId="3837692867" sldId="633"/>
            <ac:spMk id="5" creationId="{DF302A7F-2C16-4BBE-B9FB-138B75EFDE26}"/>
          </ac:spMkLst>
        </pc:spChg>
        <pc:spChg chg="del">
          <ac:chgData name="Rob Sewell" userId="c802df42025d5e1f" providerId="LiveId" clId="{BB4774C8-3A5A-465B-BC9D-C28A0D8F6F13}" dt="2020-09-06T07:27:04.093" v="336" actId="478"/>
          <ac:spMkLst>
            <pc:docMk/>
            <pc:sldMk cId="3837692867" sldId="633"/>
            <ac:spMk id="6" creationId="{1D8D680E-42BF-4CF4-804F-97D5AD4D6514}"/>
          </ac:spMkLst>
        </pc:spChg>
        <pc:spChg chg="del">
          <ac:chgData name="Rob Sewell" userId="c802df42025d5e1f" providerId="LiveId" clId="{BB4774C8-3A5A-465B-BC9D-C28A0D8F6F13}" dt="2020-09-06T07:28:52.587" v="348" actId="478"/>
          <ac:spMkLst>
            <pc:docMk/>
            <pc:sldMk cId="3837692867" sldId="633"/>
            <ac:spMk id="8" creationId="{EEE6B886-238E-4D78-BF10-29B85F6104F0}"/>
          </ac:spMkLst>
        </pc:spChg>
      </pc:sldChg>
      <pc:sldChg chg="delSp modSp mod">
        <pc:chgData name="Rob Sewell" userId="c802df42025d5e1f" providerId="LiveId" clId="{BB4774C8-3A5A-465B-BC9D-C28A0D8F6F13}" dt="2020-09-06T07:32:56.313" v="381" actId="478"/>
        <pc:sldMkLst>
          <pc:docMk/>
          <pc:sldMk cId="3355809037" sldId="634"/>
        </pc:sldMkLst>
        <pc:spChg chg="del">
          <ac:chgData name="Rob Sewell" userId="c802df42025d5e1f" providerId="LiveId" clId="{BB4774C8-3A5A-465B-BC9D-C28A0D8F6F13}" dt="2020-09-06T07:32:56.313" v="381" actId="478"/>
          <ac:spMkLst>
            <pc:docMk/>
            <pc:sldMk cId="3355809037" sldId="634"/>
            <ac:spMk id="6" creationId="{2F152A43-8412-4C69-9A7D-5AE659389CFC}"/>
          </ac:spMkLst>
        </pc:spChg>
        <pc:spChg chg="mod">
          <ac:chgData name="Rob Sewell" userId="c802df42025d5e1f" providerId="LiveId" clId="{BB4774C8-3A5A-465B-BC9D-C28A0D8F6F13}" dt="2020-09-06T07:32:51.975" v="380" actId="5793"/>
          <ac:spMkLst>
            <pc:docMk/>
            <pc:sldMk cId="3355809037" sldId="634"/>
            <ac:spMk id="10" creationId="{9ADCA497-ED1F-4807-B523-DB3FAA816AC5}"/>
          </ac:spMkLst>
        </pc:spChg>
      </pc:sldChg>
      <pc:sldChg chg="delSp modSp mod">
        <pc:chgData name="Rob Sewell" userId="c802df42025d5e1f" providerId="LiveId" clId="{BB4774C8-3A5A-465B-BC9D-C28A0D8F6F13}" dt="2020-09-06T07:33:16.293" v="386" actId="1076"/>
        <pc:sldMkLst>
          <pc:docMk/>
          <pc:sldMk cId="3098851324" sldId="635"/>
        </pc:sldMkLst>
        <pc:spChg chg="del">
          <ac:chgData name="Rob Sewell" userId="c802df42025d5e1f" providerId="LiveId" clId="{BB4774C8-3A5A-465B-BC9D-C28A0D8F6F13}" dt="2020-09-06T07:32:59.222" v="382" actId="478"/>
          <ac:spMkLst>
            <pc:docMk/>
            <pc:sldMk cId="3098851324" sldId="635"/>
            <ac:spMk id="7" creationId="{9D67E7E8-831A-4B4E-8225-0499D2779C63}"/>
          </ac:spMkLst>
        </pc:spChg>
        <pc:picChg chg="mod">
          <ac:chgData name="Rob Sewell" userId="c802df42025d5e1f" providerId="LiveId" clId="{BB4774C8-3A5A-465B-BC9D-C28A0D8F6F13}" dt="2020-09-06T07:33:16.293" v="386" actId="1076"/>
          <ac:picMkLst>
            <pc:docMk/>
            <pc:sldMk cId="3098851324" sldId="635"/>
            <ac:picMk id="2" creationId="{46DA04C0-BA55-4983-8681-F41D8D2777DB}"/>
          </ac:picMkLst>
        </pc:picChg>
        <pc:picChg chg="mod">
          <ac:chgData name="Rob Sewell" userId="c802df42025d5e1f" providerId="LiveId" clId="{BB4774C8-3A5A-465B-BC9D-C28A0D8F6F13}" dt="2020-09-06T07:33:08.830" v="384" actId="1076"/>
          <ac:picMkLst>
            <pc:docMk/>
            <pc:sldMk cId="3098851324" sldId="635"/>
            <ac:picMk id="1026" creationId="{0EFD6746-C0F8-4923-8CF9-6B65B44B95E3}"/>
          </ac:picMkLst>
        </pc:picChg>
      </pc:sldChg>
      <pc:sldChg chg="delSp modSp mod">
        <pc:chgData name="Rob Sewell" userId="c802df42025d5e1f" providerId="LiveId" clId="{BB4774C8-3A5A-465B-BC9D-C28A0D8F6F13}" dt="2020-09-06T07:50:29.202" v="456" actId="478"/>
        <pc:sldMkLst>
          <pc:docMk/>
          <pc:sldMk cId="2758981654" sldId="636"/>
        </pc:sldMkLst>
        <pc:spChg chg="mod">
          <ac:chgData name="Rob Sewell" userId="c802df42025d5e1f" providerId="LiveId" clId="{BB4774C8-3A5A-465B-BC9D-C28A0D8F6F13}" dt="2020-09-06T07:50:25.725" v="455" actId="1076"/>
          <ac:spMkLst>
            <pc:docMk/>
            <pc:sldMk cId="2758981654" sldId="636"/>
            <ac:spMk id="4" creationId="{19F53B8F-6B20-4E95-BB1D-1A83240D4554}"/>
          </ac:spMkLst>
        </pc:spChg>
        <pc:spChg chg="del">
          <ac:chgData name="Rob Sewell" userId="c802df42025d5e1f" providerId="LiveId" clId="{BB4774C8-3A5A-465B-BC9D-C28A0D8F6F13}" dt="2020-09-06T07:50:29.202" v="456" actId="478"/>
          <ac:spMkLst>
            <pc:docMk/>
            <pc:sldMk cId="2758981654" sldId="636"/>
            <ac:spMk id="6" creationId="{290A3F08-662A-49C5-8CC9-FFFB9B7D7A05}"/>
          </ac:spMkLst>
        </pc:spChg>
      </pc:sldChg>
      <pc:sldChg chg="delSp modSp mod">
        <pc:chgData name="Rob Sewell" userId="c802df42025d5e1f" providerId="LiveId" clId="{BB4774C8-3A5A-465B-BC9D-C28A0D8F6F13}" dt="2020-09-06T07:50:39.036" v="459" actId="478"/>
        <pc:sldMkLst>
          <pc:docMk/>
          <pc:sldMk cId="4264188158" sldId="643"/>
        </pc:sldMkLst>
        <pc:spChg chg="mod">
          <ac:chgData name="Rob Sewell" userId="c802df42025d5e1f" providerId="LiveId" clId="{BB4774C8-3A5A-465B-BC9D-C28A0D8F6F13}" dt="2020-09-06T07:48:19.267" v="423" actId="1076"/>
          <ac:spMkLst>
            <pc:docMk/>
            <pc:sldMk cId="4264188158" sldId="643"/>
            <ac:spMk id="4" creationId="{C2AFF053-5B60-45AF-BB19-615272E7B23F}"/>
          </ac:spMkLst>
        </pc:spChg>
        <pc:spChg chg="del">
          <ac:chgData name="Rob Sewell" userId="c802df42025d5e1f" providerId="LiveId" clId="{BB4774C8-3A5A-465B-BC9D-C28A0D8F6F13}" dt="2020-09-06T07:50:39.036" v="459" actId="478"/>
          <ac:spMkLst>
            <pc:docMk/>
            <pc:sldMk cId="4264188158" sldId="643"/>
            <ac:spMk id="5" creationId="{C414CE00-B7B7-4B86-84B2-02D2F24122D3}"/>
          </ac:spMkLst>
        </pc:spChg>
        <pc:spChg chg="mod">
          <ac:chgData name="Rob Sewell" userId="c802df42025d5e1f" providerId="LiveId" clId="{BB4774C8-3A5A-465B-BC9D-C28A0D8F6F13}" dt="2020-09-06T07:47:24.541" v="419" actId="2711"/>
          <ac:spMkLst>
            <pc:docMk/>
            <pc:sldMk cId="4264188158" sldId="643"/>
            <ac:spMk id="7" creationId="{B48D7C57-B603-404A-A874-09176C497C28}"/>
          </ac:spMkLst>
        </pc:spChg>
      </pc:sldChg>
      <pc:sldChg chg="del">
        <pc:chgData name="Rob Sewell" userId="c802df42025d5e1f" providerId="LiveId" clId="{BB4774C8-3A5A-465B-BC9D-C28A0D8F6F13}" dt="2020-09-06T07:32:45.733" v="378" actId="47"/>
        <pc:sldMkLst>
          <pc:docMk/>
          <pc:sldMk cId="120582180" sldId="645"/>
        </pc:sldMkLst>
      </pc:sldChg>
      <pc:sldChg chg="del">
        <pc:chgData name="Rob Sewell" userId="c802df42025d5e1f" providerId="LiveId" clId="{BB4774C8-3A5A-465B-BC9D-C28A0D8F6F13}" dt="2020-09-06T07:46:12.755" v="417" actId="47"/>
        <pc:sldMkLst>
          <pc:docMk/>
          <pc:sldMk cId="1461419668" sldId="645"/>
        </pc:sldMkLst>
      </pc:sldChg>
      <pc:sldChg chg="del">
        <pc:chgData name="Rob Sewell" userId="c802df42025d5e1f" providerId="LiveId" clId="{BB4774C8-3A5A-465B-BC9D-C28A0D8F6F13}" dt="2020-09-06T07:46:12.755" v="417" actId="47"/>
        <pc:sldMkLst>
          <pc:docMk/>
          <pc:sldMk cId="3555822500" sldId="646"/>
        </pc:sldMkLst>
      </pc:sldChg>
      <pc:sldChg chg="del">
        <pc:chgData name="Rob Sewell" userId="c802df42025d5e1f" providerId="LiveId" clId="{BB4774C8-3A5A-465B-BC9D-C28A0D8F6F13}" dt="2020-09-06T07:46:12.755" v="417" actId="47"/>
        <pc:sldMkLst>
          <pc:docMk/>
          <pc:sldMk cId="2575340791" sldId="647"/>
        </pc:sldMkLst>
      </pc:sldChg>
      <pc:sldChg chg="modSp del mod">
        <pc:chgData name="Rob Sewell" userId="c802df42025d5e1f" providerId="LiveId" clId="{BB4774C8-3A5A-465B-BC9D-C28A0D8F6F13}" dt="2020-09-06T07:46:12.755" v="417" actId="47"/>
        <pc:sldMkLst>
          <pc:docMk/>
          <pc:sldMk cId="895898792" sldId="648"/>
        </pc:sldMkLst>
        <pc:spChg chg="mod">
          <ac:chgData name="Rob Sewell" userId="c802df42025d5e1f" providerId="LiveId" clId="{BB4774C8-3A5A-465B-BC9D-C28A0D8F6F13}" dt="2020-09-06T07:46:01.483" v="413" actId="27636"/>
          <ac:spMkLst>
            <pc:docMk/>
            <pc:sldMk cId="895898792" sldId="648"/>
            <ac:spMk id="5" creationId="{8A37D81F-DC47-4098-BEAB-D01AA7CB56C2}"/>
          </ac:spMkLst>
        </pc:spChg>
      </pc:sldChg>
      <pc:sldChg chg="del">
        <pc:chgData name="Rob Sewell" userId="c802df42025d5e1f" providerId="LiveId" clId="{BB4774C8-3A5A-465B-BC9D-C28A0D8F6F13}" dt="2020-09-06T07:46:12.755" v="417" actId="47"/>
        <pc:sldMkLst>
          <pc:docMk/>
          <pc:sldMk cId="3028801585" sldId="649"/>
        </pc:sldMkLst>
      </pc:sldChg>
      <pc:sldChg chg="modSp del mod">
        <pc:chgData name="Rob Sewell" userId="c802df42025d5e1f" providerId="LiveId" clId="{BB4774C8-3A5A-465B-BC9D-C28A0D8F6F13}" dt="2020-09-06T07:46:12.755" v="417" actId="47"/>
        <pc:sldMkLst>
          <pc:docMk/>
          <pc:sldMk cId="2416397985" sldId="650"/>
        </pc:sldMkLst>
        <pc:spChg chg="mod">
          <ac:chgData name="Rob Sewell" userId="c802df42025d5e1f" providerId="LiveId" clId="{BB4774C8-3A5A-465B-BC9D-C28A0D8F6F13}" dt="2020-09-06T07:46:01.487" v="414" actId="27636"/>
          <ac:spMkLst>
            <pc:docMk/>
            <pc:sldMk cId="2416397985" sldId="650"/>
            <ac:spMk id="5" creationId="{8A37D81F-DC47-4098-BEAB-D01AA7CB56C2}"/>
          </ac:spMkLst>
        </pc:spChg>
      </pc:sldChg>
      <pc:sldChg chg="del">
        <pc:chgData name="Rob Sewell" userId="c802df42025d5e1f" providerId="LiveId" clId="{BB4774C8-3A5A-465B-BC9D-C28A0D8F6F13}" dt="2020-09-06T07:46:12.755" v="417" actId="47"/>
        <pc:sldMkLst>
          <pc:docMk/>
          <pc:sldMk cId="2445046970" sldId="651"/>
        </pc:sldMkLst>
      </pc:sldChg>
      <pc:sldChg chg="modSp del mod">
        <pc:chgData name="Rob Sewell" userId="c802df42025d5e1f" providerId="LiveId" clId="{BB4774C8-3A5A-465B-BC9D-C28A0D8F6F13}" dt="2020-09-06T07:46:12.755" v="417" actId="47"/>
        <pc:sldMkLst>
          <pc:docMk/>
          <pc:sldMk cId="192168351" sldId="652"/>
        </pc:sldMkLst>
        <pc:spChg chg="mod">
          <ac:chgData name="Rob Sewell" userId="c802df42025d5e1f" providerId="LiveId" clId="{BB4774C8-3A5A-465B-BC9D-C28A0D8F6F13}" dt="2020-09-06T07:46:01.489" v="415" actId="27636"/>
          <ac:spMkLst>
            <pc:docMk/>
            <pc:sldMk cId="192168351" sldId="652"/>
            <ac:spMk id="5" creationId="{8A37D81F-DC47-4098-BEAB-D01AA7CB56C2}"/>
          </ac:spMkLst>
        </pc:spChg>
      </pc:sldChg>
      <pc:sldChg chg="modSp del mod">
        <pc:chgData name="Rob Sewell" userId="c802df42025d5e1f" providerId="LiveId" clId="{BB4774C8-3A5A-465B-BC9D-C28A0D8F6F13}" dt="2020-09-06T07:46:12.755" v="417" actId="47"/>
        <pc:sldMkLst>
          <pc:docMk/>
          <pc:sldMk cId="1233398849" sldId="653"/>
        </pc:sldMkLst>
        <pc:spChg chg="mod">
          <ac:chgData name="Rob Sewell" userId="c802df42025d5e1f" providerId="LiveId" clId="{BB4774C8-3A5A-465B-BC9D-C28A0D8F6F13}" dt="2020-09-06T07:46:01.491" v="416" actId="27636"/>
          <ac:spMkLst>
            <pc:docMk/>
            <pc:sldMk cId="1233398849" sldId="653"/>
            <ac:spMk id="5" creationId="{8A37D81F-DC47-4098-BEAB-D01AA7CB56C2}"/>
          </ac:spMkLst>
        </pc:spChg>
      </pc:sldChg>
      <pc:sldChg chg="del">
        <pc:chgData name="Rob Sewell" userId="c802df42025d5e1f" providerId="LiveId" clId="{BB4774C8-3A5A-465B-BC9D-C28A0D8F6F13}" dt="2020-09-06T07:46:12.755" v="417" actId="47"/>
        <pc:sldMkLst>
          <pc:docMk/>
          <pc:sldMk cId="2438721523" sldId="654"/>
        </pc:sldMkLst>
      </pc:sldChg>
      <pc:sldChg chg="del">
        <pc:chgData name="Rob Sewell" userId="c802df42025d5e1f" providerId="LiveId" clId="{BB4774C8-3A5A-465B-BC9D-C28A0D8F6F13}" dt="2020-09-06T07:46:12.755" v="417" actId="47"/>
        <pc:sldMkLst>
          <pc:docMk/>
          <pc:sldMk cId="2167237353" sldId="655"/>
        </pc:sldMkLst>
      </pc:sldChg>
      <pc:sldChg chg="del">
        <pc:chgData name="Rob Sewell" userId="c802df42025d5e1f" providerId="LiveId" clId="{BB4774C8-3A5A-465B-BC9D-C28A0D8F6F13}" dt="2020-09-06T07:46:12.755" v="417" actId="47"/>
        <pc:sldMkLst>
          <pc:docMk/>
          <pc:sldMk cId="1916444177" sldId="656"/>
        </pc:sldMkLst>
      </pc:sldChg>
      <pc:sldChg chg="del setBg">
        <pc:chgData name="Rob Sewell" userId="c802df42025d5e1f" providerId="LiveId" clId="{BB4774C8-3A5A-465B-BC9D-C28A0D8F6F13}" dt="2020-09-06T07:18:15.595" v="189" actId="2696"/>
        <pc:sldMkLst>
          <pc:docMk/>
          <pc:sldMk cId="2736997107" sldId="758"/>
        </pc:sldMkLst>
      </pc:sldChg>
      <pc:sldChg chg="del">
        <pc:chgData name="Rob Sewell" userId="c802df42025d5e1f" providerId="LiveId" clId="{BB4774C8-3A5A-465B-BC9D-C28A0D8F6F13}" dt="2020-09-06T07:46:28.566" v="418" actId="47"/>
        <pc:sldMkLst>
          <pc:docMk/>
          <pc:sldMk cId="2943143381" sldId="764"/>
        </pc:sldMkLst>
      </pc:sldChg>
      <pc:sldChg chg="addSp delSp modSp mod modAnim">
        <pc:chgData name="Rob Sewell" userId="c802df42025d5e1f" providerId="LiveId" clId="{BB4774C8-3A5A-465B-BC9D-C28A0D8F6F13}" dt="2020-09-06T07:50:35.396" v="458" actId="478"/>
        <pc:sldMkLst>
          <pc:docMk/>
          <pc:sldMk cId="322955896" sldId="765"/>
        </pc:sldMkLst>
        <pc:spChg chg="del">
          <ac:chgData name="Rob Sewell" userId="c802df42025d5e1f" providerId="LiveId" clId="{BB4774C8-3A5A-465B-BC9D-C28A0D8F6F13}" dt="2020-09-06T07:48:25.264" v="424" actId="478"/>
          <ac:spMkLst>
            <pc:docMk/>
            <pc:sldMk cId="322955896" sldId="765"/>
            <ac:spMk id="4" creationId="{C2AFF053-5B60-45AF-BB19-615272E7B23F}"/>
          </ac:spMkLst>
        </pc:spChg>
        <pc:spChg chg="del">
          <ac:chgData name="Rob Sewell" userId="c802df42025d5e1f" providerId="LiveId" clId="{BB4774C8-3A5A-465B-BC9D-C28A0D8F6F13}" dt="2020-09-06T07:50:35.396" v="458" actId="478"/>
          <ac:spMkLst>
            <pc:docMk/>
            <pc:sldMk cId="322955896" sldId="765"/>
            <ac:spMk id="5" creationId="{01D8BFF0-5551-4643-AD71-9C186B21BD2D}"/>
          </ac:spMkLst>
        </pc:spChg>
        <pc:spChg chg="add mod">
          <ac:chgData name="Rob Sewell" userId="c802df42025d5e1f" providerId="LiveId" clId="{BB4774C8-3A5A-465B-BC9D-C28A0D8F6F13}" dt="2020-09-06T07:48:38.174" v="427" actId="13926"/>
          <ac:spMkLst>
            <pc:docMk/>
            <pc:sldMk cId="322955896" sldId="765"/>
            <ac:spMk id="6" creationId="{B99E3981-2C44-4D45-AA9B-D622E4ABC6F5}"/>
          </ac:spMkLst>
        </pc:spChg>
        <pc:spChg chg="mod">
          <ac:chgData name="Rob Sewell" userId="c802df42025d5e1f" providerId="LiveId" clId="{BB4774C8-3A5A-465B-BC9D-C28A0D8F6F13}" dt="2020-09-06T07:47:46.985" v="420" actId="2711"/>
          <ac:spMkLst>
            <pc:docMk/>
            <pc:sldMk cId="322955896" sldId="765"/>
            <ac:spMk id="7" creationId="{B48D7C57-B603-404A-A874-09176C497C28}"/>
          </ac:spMkLst>
        </pc:spChg>
      </pc:sldChg>
      <pc:sldChg chg="new">
        <pc:chgData name="Rob Sewell" userId="c802df42025d5e1f" providerId="LiveId" clId="{BB4774C8-3A5A-465B-BC9D-C28A0D8F6F13}" dt="2020-09-06T08:07:43.319" v="485" actId="680"/>
        <pc:sldMkLst>
          <pc:docMk/>
          <pc:sldMk cId="2717280609" sldId="766"/>
        </pc:sldMkLst>
      </pc:sldChg>
      <pc:sldChg chg="addSp delSp modSp new mod ord modClrScheme chgLayout">
        <pc:chgData name="Rob Sewell" userId="c802df42025d5e1f" providerId="LiveId" clId="{BB4774C8-3A5A-465B-BC9D-C28A0D8F6F13}" dt="2020-09-06T09:00:25.558" v="499" actId="1038"/>
        <pc:sldMkLst>
          <pc:docMk/>
          <pc:sldMk cId="708182425" sldId="767"/>
        </pc:sldMkLst>
        <pc:spChg chg="del">
          <ac:chgData name="Rob Sewell" userId="c802df42025d5e1f" providerId="LiveId" clId="{BB4774C8-3A5A-465B-BC9D-C28A0D8F6F13}" dt="2020-09-06T08:48:55.168" v="492" actId="700"/>
          <ac:spMkLst>
            <pc:docMk/>
            <pc:sldMk cId="708182425" sldId="767"/>
            <ac:spMk id="2" creationId="{2D3A1290-1CC7-4BE7-B60B-20C617ABACEA}"/>
          </ac:spMkLst>
        </pc:spChg>
        <pc:picChg chg="add mod">
          <ac:chgData name="Rob Sewell" userId="c802df42025d5e1f" providerId="LiveId" clId="{BB4774C8-3A5A-465B-BC9D-C28A0D8F6F13}" dt="2020-09-06T09:00:25.558" v="499" actId="1038"/>
          <ac:picMkLst>
            <pc:docMk/>
            <pc:sldMk cId="708182425" sldId="767"/>
            <ac:picMk id="4" creationId="{F8A3E5FA-02B5-4792-BFC3-AD9B9684DEC8}"/>
          </ac:picMkLst>
        </pc:picChg>
      </pc:sldChg>
      <pc:sldMasterChg chg="delSldLayout">
        <pc:chgData name="Rob Sewell" userId="c802df42025d5e1f" providerId="LiveId" clId="{BB4774C8-3A5A-465B-BC9D-C28A0D8F6F13}" dt="2020-09-06T07:18:15.595" v="189" actId="2696"/>
        <pc:sldMasterMkLst>
          <pc:docMk/>
          <pc:sldMasterMk cId="3296796190" sldId="2147483672"/>
        </pc:sldMasterMkLst>
        <pc:sldLayoutChg chg="del">
          <pc:chgData name="Rob Sewell" userId="c802df42025d5e1f" providerId="LiveId" clId="{BB4774C8-3A5A-465B-BC9D-C28A0D8F6F13}" dt="2020-09-06T07:11:15.771" v="1" actId="2696"/>
          <pc:sldLayoutMkLst>
            <pc:docMk/>
            <pc:sldMasterMk cId="3296796190" sldId="2147483672"/>
            <pc:sldLayoutMk cId="42760975" sldId="2147483702"/>
          </pc:sldLayoutMkLst>
        </pc:sldLayoutChg>
        <pc:sldLayoutChg chg="del">
          <pc:chgData name="Rob Sewell" userId="c802df42025d5e1f" providerId="LiveId" clId="{BB4774C8-3A5A-465B-BC9D-C28A0D8F6F13}" dt="2020-09-06T07:18:15.595" v="189" actId="2696"/>
          <pc:sldLayoutMkLst>
            <pc:docMk/>
            <pc:sldMasterMk cId="3296796190" sldId="2147483672"/>
            <pc:sldLayoutMk cId="4201373061" sldId="214748370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92FBD0-82B7-4CFF-9542-ED748EADF4E0}" type="datetimeFigureOut">
              <a:rPr lang="en-GB" smtClean="0"/>
              <a:t>06/09/2020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94F0A1-1633-4056-8CAF-54779485CEC0}" type="slidenum">
              <a:rPr lang="en-GB" smtClean="0"/>
              <a:t>‹#›</a:t>
            </a:fld>
            <a:endParaRPr lang="en-GB"/>
          </a:p>
        </p:txBody>
      </p:sp>
    </p:spTree>
    <p:extLst>
      <p:ext uri="{BB962C8B-B14F-4D97-AF65-F5344CB8AC3E}">
        <p14:creationId xmlns:p14="http://schemas.microsoft.com/office/powerpoint/2010/main" val="1672679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C94F0A1-1633-4056-8CAF-54779485CEC0}" type="slidenum">
              <a:rPr lang="en-GB" smtClean="0"/>
              <a:t>1</a:t>
            </a:fld>
            <a:endParaRPr lang="en-GB"/>
          </a:p>
        </p:txBody>
      </p:sp>
    </p:spTree>
    <p:extLst>
      <p:ext uri="{BB962C8B-B14F-4D97-AF65-F5344CB8AC3E}">
        <p14:creationId xmlns:p14="http://schemas.microsoft.com/office/powerpoint/2010/main" val="961059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pic>
        <p:nvPicPr>
          <p:cNvPr id="8" name="Picture 7" descr="SQL_PPT_01-01.jpg">
            <a:extLst>
              <a:ext uri="{FF2B5EF4-FFF2-40B4-BE49-F238E27FC236}">
                <a16:creationId xmlns:a16="http://schemas.microsoft.com/office/drawing/2014/main" id="{B959C8C0-BA64-40F9-9313-5FB840D856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7143"/>
          </a:xfrm>
          <a:prstGeom prst="rect">
            <a:avLst/>
          </a:prstGeom>
        </p:spPr>
      </p:pic>
    </p:spTree>
    <p:extLst>
      <p:ext uri="{BB962C8B-B14F-4D97-AF65-F5344CB8AC3E}">
        <p14:creationId xmlns:p14="http://schemas.microsoft.com/office/powerpoint/2010/main" val="2048033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DCB6B-91AD-4102-9B88-8CD5B53685D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31D650F-D400-4F93-94A6-792782C4AB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420D0EB-BBA0-4B2C-9F75-FC150AB977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41E92AA-D2A5-4BF1-85EF-2CD5E4A2DC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C157E13-D3A1-417F-9674-967EFD3659F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D7B3DCC-0E12-40CB-B8E4-E0BE795F7AEB}"/>
              </a:ext>
            </a:extLst>
          </p:cNvPr>
          <p:cNvSpPr>
            <a:spLocks noGrp="1"/>
          </p:cNvSpPr>
          <p:nvPr>
            <p:ph type="dt" sz="half" idx="10"/>
          </p:nvPr>
        </p:nvSpPr>
        <p:spPr/>
        <p:txBody>
          <a:bodyPr/>
          <a:lstStyle/>
          <a:p>
            <a:fld id="{534984DE-AAD0-46F9-AB38-7019048CE9DF}" type="datetimeFigureOut">
              <a:rPr lang="en-GB" smtClean="0"/>
              <a:t>06/09/2020</a:t>
            </a:fld>
            <a:endParaRPr lang="en-GB" dirty="0"/>
          </a:p>
        </p:txBody>
      </p:sp>
      <p:sp>
        <p:nvSpPr>
          <p:cNvPr id="8" name="Footer Placeholder 7">
            <a:extLst>
              <a:ext uri="{FF2B5EF4-FFF2-40B4-BE49-F238E27FC236}">
                <a16:creationId xmlns:a16="http://schemas.microsoft.com/office/drawing/2014/main" id="{522C25D3-D53F-441B-BCF4-3EC0F44E2E64}"/>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3327130B-13FE-465E-8CD3-D368A55F9087}"/>
              </a:ext>
            </a:extLst>
          </p:cNvPr>
          <p:cNvSpPr>
            <a:spLocks noGrp="1"/>
          </p:cNvSpPr>
          <p:nvPr>
            <p:ph type="sldNum" sz="quarter" idx="12"/>
          </p:nvPr>
        </p:nvSpPr>
        <p:spPr/>
        <p:txBody>
          <a:bodyPr/>
          <a:lstStyle/>
          <a:p>
            <a:fld id="{AC3B6BC1-77B3-4ECF-9EED-AD5F8F4E6215}" type="slidenum">
              <a:rPr lang="en-GB" smtClean="0"/>
              <a:t>‹#›</a:t>
            </a:fld>
            <a:endParaRPr lang="en-GB" dirty="0"/>
          </a:p>
        </p:txBody>
      </p:sp>
    </p:spTree>
    <p:extLst>
      <p:ext uri="{BB962C8B-B14F-4D97-AF65-F5344CB8AC3E}">
        <p14:creationId xmlns:p14="http://schemas.microsoft.com/office/powerpoint/2010/main" val="694034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2D278-B40C-4005-861A-3D3FCA840FA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172413F-F312-4E0F-925F-A50120770B16}"/>
              </a:ext>
            </a:extLst>
          </p:cNvPr>
          <p:cNvSpPr>
            <a:spLocks noGrp="1"/>
          </p:cNvSpPr>
          <p:nvPr>
            <p:ph type="dt" sz="half" idx="10"/>
          </p:nvPr>
        </p:nvSpPr>
        <p:spPr/>
        <p:txBody>
          <a:bodyPr/>
          <a:lstStyle/>
          <a:p>
            <a:fld id="{534984DE-AAD0-46F9-AB38-7019048CE9DF}" type="datetimeFigureOut">
              <a:rPr lang="en-GB" smtClean="0"/>
              <a:t>06/09/2020</a:t>
            </a:fld>
            <a:endParaRPr lang="en-GB" dirty="0"/>
          </a:p>
        </p:txBody>
      </p:sp>
      <p:sp>
        <p:nvSpPr>
          <p:cNvPr id="4" name="Footer Placeholder 3">
            <a:extLst>
              <a:ext uri="{FF2B5EF4-FFF2-40B4-BE49-F238E27FC236}">
                <a16:creationId xmlns:a16="http://schemas.microsoft.com/office/drawing/2014/main" id="{5ED1A30B-4570-4135-BAF5-298D6CEBBCFC}"/>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A8C7EC81-7A34-4E2A-9083-0ED74F4F4765}"/>
              </a:ext>
            </a:extLst>
          </p:cNvPr>
          <p:cNvSpPr>
            <a:spLocks noGrp="1"/>
          </p:cNvSpPr>
          <p:nvPr>
            <p:ph type="sldNum" sz="quarter" idx="12"/>
          </p:nvPr>
        </p:nvSpPr>
        <p:spPr/>
        <p:txBody>
          <a:bodyPr/>
          <a:lstStyle/>
          <a:p>
            <a:fld id="{AC3B6BC1-77B3-4ECF-9EED-AD5F8F4E6215}" type="slidenum">
              <a:rPr lang="en-GB" smtClean="0"/>
              <a:t>‹#›</a:t>
            </a:fld>
            <a:endParaRPr lang="en-GB" dirty="0"/>
          </a:p>
        </p:txBody>
      </p:sp>
    </p:spTree>
    <p:extLst>
      <p:ext uri="{BB962C8B-B14F-4D97-AF65-F5344CB8AC3E}">
        <p14:creationId xmlns:p14="http://schemas.microsoft.com/office/powerpoint/2010/main" val="1373374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17B2AA-6F4B-426D-9501-B44F3094440A}"/>
              </a:ext>
            </a:extLst>
          </p:cNvPr>
          <p:cNvSpPr>
            <a:spLocks noGrp="1"/>
          </p:cNvSpPr>
          <p:nvPr>
            <p:ph type="dt" sz="half" idx="10"/>
          </p:nvPr>
        </p:nvSpPr>
        <p:spPr/>
        <p:txBody>
          <a:bodyPr/>
          <a:lstStyle/>
          <a:p>
            <a:fld id="{534984DE-AAD0-46F9-AB38-7019048CE9DF}" type="datetimeFigureOut">
              <a:rPr lang="en-GB" smtClean="0"/>
              <a:t>06/09/2020</a:t>
            </a:fld>
            <a:endParaRPr lang="en-GB" dirty="0"/>
          </a:p>
        </p:txBody>
      </p:sp>
      <p:sp>
        <p:nvSpPr>
          <p:cNvPr id="3" name="Footer Placeholder 2">
            <a:extLst>
              <a:ext uri="{FF2B5EF4-FFF2-40B4-BE49-F238E27FC236}">
                <a16:creationId xmlns:a16="http://schemas.microsoft.com/office/drawing/2014/main" id="{A69D8A46-E06C-4094-B220-3B10CA336A03}"/>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CC4DCF9D-F482-46E5-8507-108A5654ABC6}"/>
              </a:ext>
            </a:extLst>
          </p:cNvPr>
          <p:cNvSpPr>
            <a:spLocks noGrp="1"/>
          </p:cNvSpPr>
          <p:nvPr>
            <p:ph type="sldNum" sz="quarter" idx="12"/>
          </p:nvPr>
        </p:nvSpPr>
        <p:spPr/>
        <p:txBody>
          <a:bodyPr/>
          <a:lstStyle/>
          <a:p>
            <a:fld id="{AC3B6BC1-77B3-4ECF-9EED-AD5F8F4E6215}" type="slidenum">
              <a:rPr lang="en-GB" smtClean="0"/>
              <a:t>‹#›</a:t>
            </a:fld>
            <a:endParaRPr lang="en-GB" dirty="0"/>
          </a:p>
        </p:txBody>
      </p:sp>
    </p:spTree>
    <p:extLst>
      <p:ext uri="{BB962C8B-B14F-4D97-AF65-F5344CB8AC3E}">
        <p14:creationId xmlns:p14="http://schemas.microsoft.com/office/powerpoint/2010/main" val="4022920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E85C9-18FA-4C5B-8B92-D578AEF2DD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D64486C-0E56-4E00-805B-C197C2699E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D10BBDC-B99B-4209-95BA-95A050C86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DCBB85-5984-4C83-9717-670FAE133DF3}"/>
              </a:ext>
            </a:extLst>
          </p:cNvPr>
          <p:cNvSpPr>
            <a:spLocks noGrp="1"/>
          </p:cNvSpPr>
          <p:nvPr>
            <p:ph type="dt" sz="half" idx="10"/>
          </p:nvPr>
        </p:nvSpPr>
        <p:spPr/>
        <p:txBody>
          <a:bodyPr/>
          <a:lstStyle/>
          <a:p>
            <a:fld id="{534984DE-AAD0-46F9-AB38-7019048CE9DF}" type="datetimeFigureOut">
              <a:rPr lang="en-GB" smtClean="0"/>
              <a:t>06/09/2020</a:t>
            </a:fld>
            <a:endParaRPr lang="en-GB" dirty="0"/>
          </a:p>
        </p:txBody>
      </p:sp>
      <p:sp>
        <p:nvSpPr>
          <p:cNvPr id="6" name="Footer Placeholder 5">
            <a:extLst>
              <a:ext uri="{FF2B5EF4-FFF2-40B4-BE49-F238E27FC236}">
                <a16:creationId xmlns:a16="http://schemas.microsoft.com/office/drawing/2014/main" id="{4759AF61-41D6-4FDB-A328-19977E6B3DB5}"/>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E84497FB-EE34-4462-850D-42B70401B200}"/>
              </a:ext>
            </a:extLst>
          </p:cNvPr>
          <p:cNvSpPr>
            <a:spLocks noGrp="1"/>
          </p:cNvSpPr>
          <p:nvPr>
            <p:ph type="sldNum" sz="quarter" idx="12"/>
          </p:nvPr>
        </p:nvSpPr>
        <p:spPr/>
        <p:txBody>
          <a:bodyPr/>
          <a:lstStyle/>
          <a:p>
            <a:fld id="{AC3B6BC1-77B3-4ECF-9EED-AD5F8F4E6215}" type="slidenum">
              <a:rPr lang="en-GB" smtClean="0"/>
              <a:t>‹#›</a:t>
            </a:fld>
            <a:endParaRPr lang="en-GB" dirty="0"/>
          </a:p>
        </p:txBody>
      </p:sp>
    </p:spTree>
    <p:extLst>
      <p:ext uri="{BB962C8B-B14F-4D97-AF65-F5344CB8AC3E}">
        <p14:creationId xmlns:p14="http://schemas.microsoft.com/office/powerpoint/2010/main" val="52596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10A79-ED98-46F6-9D33-892AB0E4B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86374EC-8AAB-4C1E-BAE8-00D34F40C2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33CA18C6-122B-427B-BCDE-C4A710A25F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1559B9E-619C-4A3C-B1BA-C09696012D69}"/>
              </a:ext>
            </a:extLst>
          </p:cNvPr>
          <p:cNvSpPr>
            <a:spLocks noGrp="1"/>
          </p:cNvSpPr>
          <p:nvPr>
            <p:ph type="dt" sz="half" idx="10"/>
          </p:nvPr>
        </p:nvSpPr>
        <p:spPr/>
        <p:txBody>
          <a:bodyPr/>
          <a:lstStyle/>
          <a:p>
            <a:fld id="{534984DE-AAD0-46F9-AB38-7019048CE9DF}" type="datetimeFigureOut">
              <a:rPr lang="en-GB" smtClean="0"/>
              <a:t>06/09/2020</a:t>
            </a:fld>
            <a:endParaRPr lang="en-GB" dirty="0"/>
          </a:p>
        </p:txBody>
      </p:sp>
      <p:sp>
        <p:nvSpPr>
          <p:cNvPr id="6" name="Footer Placeholder 5">
            <a:extLst>
              <a:ext uri="{FF2B5EF4-FFF2-40B4-BE49-F238E27FC236}">
                <a16:creationId xmlns:a16="http://schemas.microsoft.com/office/drawing/2014/main" id="{EE90466A-A89D-4575-8496-B49F4E5D83F2}"/>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3483F673-0C92-4D71-A8BD-569E379A454A}"/>
              </a:ext>
            </a:extLst>
          </p:cNvPr>
          <p:cNvSpPr>
            <a:spLocks noGrp="1"/>
          </p:cNvSpPr>
          <p:nvPr>
            <p:ph type="sldNum" sz="quarter" idx="12"/>
          </p:nvPr>
        </p:nvSpPr>
        <p:spPr/>
        <p:txBody>
          <a:bodyPr/>
          <a:lstStyle/>
          <a:p>
            <a:fld id="{AC3B6BC1-77B3-4ECF-9EED-AD5F8F4E6215}" type="slidenum">
              <a:rPr lang="en-GB" smtClean="0"/>
              <a:t>‹#›</a:t>
            </a:fld>
            <a:endParaRPr lang="en-GB" dirty="0"/>
          </a:p>
        </p:txBody>
      </p:sp>
    </p:spTree>
    <p:extLst>
      <p:ext uri="{BB962C8B-B14F-4D97-AF65-F5344CB8AC3E}">
        <p14:creationId xmlns:p14="http://schemas.microsoft.com/office/powerpoint/2010/main" val="35868837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5185-10C2-4D71-BB3C-10141A5FC65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0123506-BBD2-457A-96E1-653500694AB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01DA67-2239-4C6D-9872-9B60B2FFAA9C}"/>
              </a:ext>
            </a:extLst>
          </p:cNvPr>
          <p:cNvSpPr>
            <a:spLocks noGrp="1"/>
          </p:cNvSpPr>
          <p:nvPr>
            <p:ph type="dt" sz="half" idx="10"/>
          </p:nvPr>
        </p:nvSpPr>
        <p:spPr/>
        <p:txBody>
          <a:bodyPr/>
          <a:lstStyle/>
          <a:p>
            <a:fld id="{534984DE-AAD0-46F9-AB38-7019048CE9DF}" type="datetimeFigureOut">
              <a:rPr lang="en-GB" smtClean="0"/>
              <a:t>06/09/2020</a:t>
            </a:fld>
            <a:endParaRPr lang="en-GB" dirty="0"/>
          </a:p>
        </p:txBody>
      </p:sp>
      <p:sp>
        <p:nvSpPr>
          <p:cNvPr id="5" name="Footer Placeholder 4">
            <a:extLst>
              <a:ext uri="{FF2B5EF4-FFF2-40B4-BE49-F238E27FC236}">
                <a16:creationId xmlns:a16="http://schemas.microsoft.com/office/drawing/2014/main" id="{CD8CB680-0D96-436D-8D2D-07CC3A7301B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82048AB3-C4E8-42B8-9CC3-85B4EA8587A0}"/>
              </a:ext>
            </a:extLst>
          </p:cNvPr>
          <p:cNvSpPr>
            <a:spLocks noGrp="1"/>
          </p:cNvSpPr>
          <p:nvPr>
            <p:ph type="sldNum" sz="quarter" idx="12"/>
          </p:nvPr>
        </p:nvSpPr>
        <p:spPr/>
        <p:txBody>
          <a:bodyPr/>
          <a:lstStyle/>
          <a:p>
            <a:fld id="{AC3B6BC1-77B3-4ECF-9EED-AD5F8F4E6215}" type="slidenum">
              <a:rPr lang="en-GB" smtClean="0"/>
              <a:t>‹#›</a:t>
            </a:fld>
            <a:endParaRPr lang="en-GB" dirty="0"/>
          </a:p>
        </p:txBody>
      </p:sp>
    </p:spTree>
    <p:extLst>
      <p:ext uri="{BB962C8B-B14F-4D97-AF65-F5344CB8AC3E}">
        <p14:creationId xmlns:p14="http://schemas.microsoft.com/office/powerpoint/2010/main" val="408591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BD1D9F-4B2B-476C-AEFA-B2E527E08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016A4F2-35D4-4816-B6E3-739A41BB75D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8AA15F4-2C2B-481F-A00E-DD81C3753011}"/>
              </a:ext>
            </a:extLst>
          </p:cNvPr>
          <p:cNvSpPr>
            <a:spLocks noGrp="1"/>
          </p:cNvSpPr>
          <p:nvPr>
            <p:ph type="dt" sz="half" idx="10"/>
          </p:nvPr>
        </p:nvSpPr>
        <p:spPr/>
        <p:txBody>
          <a:bodyPr/>
          <a:lstStyle/>
          <a:p>
            <a:fld id="{534984DE-AAD0-46F9-AB38-7019048CE9DF}" type="datetimeFigureOut">
              <a:rPr lang="en-GB" smtClean="0"/>
              <a:t>06/09/2020</a:t>
            </a:fld>
            <a:endParaRPr lang="en-GB" dirty="0"/>
          </a:p>
        </p:txBody>
      </p:sp>
      <p:sp>
        <p:nvSpPr>
          <p:cNvPr id="5" name="Footer Placeholder 4">
            <a:extLst>
              <a:ext uri="{FF2B5EF4-FFF2-40B4-BE49-F238E27FC236}">
                <a16:creationId xmlns:a16="http://schemas.microsoft.com/office/drawing/2014/main" id="{DC22C285-E4E8-400B-88FF-33E0F564D82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720A495-B188-4863-857C-CF35D8BD594C}"/>
              </a:ext>
            </a:extLst>
          </p:cNvPr>
          <p:cNvSpPr>
            <a:spLocks noGrp="1"/>
          </p:cNvSpPr>
          <p:nvPr>
            <p:ph type="sldNum" sz="quarter" idx="12"/>
          </p:nvPr>
        </p:nvSpPr>
        <p:spPr/>
        <p:txBody>
          <a:bodyPr/>
          <a:lstStyle/>
          <a:p>
            <a:fld id="{AC3B6BC1-77B3-4ECF-9EED-AD5F8F4E6215}" type="slidenum">
              <a:rPr lang="en-GB" smtClean="0"/>
              <a:t>‹#›</a:t>
            </a:fld>
            <a:endParaRPr lang="en-GB" dirty="0"/>
          </a:p>
        </p:txBody>
      </p:sp>
    </p:spTree>
    <p:extLst>
      <p:ext uri="{BB962C8B-B14F-4D97-AF65-F5344CB8AC3E}">
        <p14:creationId xmlns:p14="http://schemas.microsoft.com/office/powerpoint/2010/main" val="35080148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8813-9F10-43DD-9A61-2C72A75734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4D761B0-DB6A-4724-87B8-710C7A72C5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534202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3EFC-9C14-48A8-A70B-BA36FD6F57B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C2F5E42-7A27-4526-AB61-05BECD4669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896713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9F29C-D524-484C-822E-CC60E4D6CB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DA81E94-D1E5-410C-8959-ED82DB5913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215460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ub Quiz">
    <p:spTree>
      <p:nvGrpSpPr>
        <p:cNvPr id="1" name=""/>
        <p:cNvGrpSpPr/>
        <p:nvPr/>
      </p:nvGrpSpPr>
      <p:grpSpPr>
        <a:xfrm>
          <a:off x="0" y="0"/>
          <a:ext cx="0" cy="0"/>
          <a:chOff x="0" y="0"/>
          <a:chExt cx="0" cy="0"/>
        </a:xfrm>
      </p:grpSpPr>
      <p:pic>
        <p:nvPicPr>
          <p:cNvPr id="7" name="Picture 6" descr="SQL_PPT_01-02.jpg">
            <a:extLst>
              <a:ext uri="{FF2B5EF4-FFF2-40B4-BE49-F238E27FC236}">
                <a16:creationId xmlns:a16="http://schemas.microsoft.com/office/drawing/2014/main" id="{0ACE91F5-0B67-4680-A304-B65D5FD741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7143"/>
          </a:xfrm>
          <a:prstGeom prst="rect">
            <a:avLst/>
          </a:prstGeom>
        </p:spPr>
      </p:pic>
    </p:spTree>
    <p:extLst>
      <p:ext uri="{BB962C8B-B14F-4D97-AF65-F5344CB8AC3E}">
        <p14:creationId xmlns:p14="http://schemas.microsoft.com/office/powerpoint/2010/main" val="1470408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B188A-AA04-440B-A423-2A3143B75FC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3ACCB64-32E0-4571-9745-00627A465B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8580D31-8444-40B8-9455-2DDB9FD42D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327346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9C05A-C641-4F1B-AE47-FD850B9F509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C6E2382-5650-4E3A-B8E2-6DD6077E16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53C4E5-8721-4D18-9CE6-17EA1F48C1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A9E5981-935F-46CD-854F-5DC8FEC2E4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9F072D-9977-4C7E-BEA3-AB6D6AEA24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945000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8A5A1-BFC4-48C3-906C-E5427EEE1771}"/>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510839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6060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4A445-822E-4CBD-B238-8628A19B5C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2E216CF-437C-47CD-A1FA-6B6D0B32A1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D59E403-735E-4F3E-B354-D65DAAF0B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839296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5784-96CD-4ADE-B4A1-2B67E5F6F5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43E86DA-7B41-4070-A27B-85723CFBF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12C602A-2B17-4157-BB0E-848A1C775D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993676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DFCDF-7D1E-40F1-8D9C-12FCBBDB1B0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9EC8514-8F38-4174-B435-BD59502BCB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276143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AF5FEB-B91C-4E37-B9AE-271741C0BB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29C6984-4EB6-4DE0-851A-ACEDC08196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306295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descr="SQL_PPT_01-06.jpg">
            <a:extLst>
              <a:ext uri="{FF2B5EF4-FFF2-40B4-BE49-F238E27FC236}">
                <a16:creationId xmlns:a16="http://schemas.microsoft.com/office/drawing/2014/main" id="{72146498-2AB6-4288-A64A-E441DB1401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00" y="0"/>
            <a:ext cx="12185400" cy="6858000"/>
          </a:xfrm>
          <a:prstGeom prst="rect">
            <a:avLst/>
          </a:prstGeom>
        </p:spPr>
      </p:pic>
      <p:sp>
        <p:nvSpPr>
          <p:cNvPr id="2" name="Title 1">
            <a:extLst>
              <a:ext uri="{FF2B5EF4-FFF2-40B4-BE49-F238E27FC236}">
                <a16:creationId xmlns:a16="http://schemas.microsoft.com/office/drawing/2014/main" id="{B72D7448-711F-4EBA-BD51-8F92EC65BA2E}"/>
              </a:ext>
            </a:extLst>
          </p:cNvPr>
          <p:cNvSpPr>
            <a:spLocks noGrp="1"/>
          </p:cNvSpPr>
          <p:nvPr>
            <p:ph type="title"/>
          </p:nvPr>
        </p:nvSpPr>
        <p:spPr/>
        <p:txBody>
          <a:bodyPr/>
          <a:lstStyle>
            <a:lvl1pPr>
              <a:defRPr>
                <a:solidFill>
                  <a:schemeClr val="accent4">
                    <a:lumMod val="40000"/>
                    <a:lumOff val="60000"/>
                  </a:schemeClr>
                </a:solidFill>
                <a:latin typeface="Times New Roman" panose="02020603050405020304" pitchFamily="18" charset="0"/>
                <a:cs typeface="Times New Roman" panose="02020603050405020304" pitchFamily="18" charset="0"/>
              </a:defRPr>
            </a:lvl1pPr>
          </a:lstStyle>
          <a:p>
            <a:r>
              <a:rPr lang="en-US" dirty="0"/>
              <a:t>Click to edit Master title style</a:t>
            </a:r>
            <a:endParaRPr lang="en-GB" dirty="0"/>
          </a:p>
        </p:txBody>
      </p:sp>
    </p:spTree>
    <p:extLst>
      <p:ext uri="{BB962C8B-B14F-4D97-AF65-F5344CB8AC3E}">
        <p14:creationId xmlns:p14="http://schemas.microsoft.com/office/powerpoint/2010/main" val="15407138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3582006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QLBits Party">
    <p:spTree>
      <p:nvGrpSpPr>
        <p:cNvPr id="1" name=""/>
        <p:cNvGrpSpPr/>
        <p:nvPr/>
      </p:nvGrpSpPr>
      <p:grpSpPr>
        <a:xfrm>
          <a:off x="0" y="0"/>
          <a:ext cx="0" cy="0"/>
          <a:chOff x="0" y="0"/>
          <a:chExt cx="0" cy="0"/>
        </a:xfrm>
      </p:grpSpPr>
      <p:pic>
        <p:nvPicPr>
          <p:cNvPr id="7" name="Picture 6" descr="SQL_PPT_01-03.jpg">
            <a:extLst>
              <a:ext uri="{FF2B5EF4-FFF2-40B4-BE49-F238E27FC236}">
                <a16:creationId xmlns:a16="http://schemas.microsoft.com/office/drawing/2014/main" id="{1CCF258E-723B-4A88-A90D-C997EEE015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4573"/>
          </a:xfrm>
          <a:prstGeom prst="rect">
            <a:avLst/>
          </a:prstGeom>
        </p:spPr>
      </p:pic>
    </p:spTree>
    <p:extLst>
      <p:ext uri="{BB962C8B-B14F-4D97-AF65-F5344CB8AC3E}">
        <p14:creationId xmlns:p14="http://schemas.microsoft.com/office/powerpoint/2010/main" val="38723408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882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red">
    <p:bg>
      <p:bgPr>
        <a:solidFill>
          <a:srgbClr val="CC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4379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eedback">
    <p:spTree>
      <p:nvGrpSpPr>
        <p:cNvPr id="1" name=""/>
        <p:cNvGrpSpPr/>
        <p:nvPr/>
      </p:nvGrpSpPr>
      <p:grpSpPr>
        <a:xfrm>
          <a:off x="0" y="0"/>
          <a:ext cx="0" cy="0"/>
          <a:chOff x="0" y="0"/>
          <a:chExt cx="0" cy="0"/>
        </a:xfrm>
      </p:grpSpPr>
      <p:pic>
        <p:nvPicPr>
          <p:cNvPr id="7" name="Picture 6" descr="SQL_PPT_01-04.jpg">
            <a:extLst>
              <a:ext uri="{FF2B5EF4-FFF2-40B4-BE49-F238E27FC236}">
                <a16:creationId xmlns:a16="http://schemas.microsoft.com/office/drawing/2014/main" id="{80DAAACE-DC9C-4516-81D4-B84E77737C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4573"/>
          </a:xfrm>
          <a:prstGeom prst="rect">
            <a:avLst/>
          </a:prstGeom>
        </p:spPr>
      </p:pic>
    </p:spTree>
    <p:extLst>
      <p:ext uri="{BB962C8B-B14F-4D97-AF65-F5344CB8AC3E}">
        <p14:creationId xmlns:p14="http://schemas.microsoft.com/office/powerpoint/2010/main" val="3253599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091CB-7B16-447A-9747-79A9A6F5E902}"/>
              </a:ext>
            </a:extLst>
          </p:cNvPr>
          <p:cNvSpPr>
            <a:spLocks noGrp="1"/>
          </p:cNvSpPr>
          <p:nvPr>
            <p:ph type="title"/>
          </p:nvPr>
        </p:nvSpPr>
        <p:spPr/>
        <p:txBody>
          <a:bodyPr/>
          <a:lstStyle/>
          <a:p>
            <a:r>
              <a:rPr lang="en-US"/>
              <a:t>Click to edit Master title style</a:t>
            </a:r>
            <a:endParaRPr lang="en-GB"/>
          </a:p>
        </p:txBody>
      </p:sp>
      <p:pic>
        <p:nvPicPr>
          <p:cNvPr id="4" name="Picture 3" descr="A picture containing sitting&#10;&#10;Description automatically generated">
            <a:extLst>
              <a:ext uri="{FF2B5EF4-FFF2-40B4-BE49-F238E27FC236}">
                <a16:creationId xmlns:a16="http://schemas.microsoft.com/office/drawing/2014/main" id="{2F883B6E-F27F-4633-AD8E-3C16BDFD6B8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52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72A4-291F-4CE0-9129-F5671BE697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95BA785-0002-4714-878E-69B757EB7E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C1D26E2-6026-4D89-8295-E30F8AF4B251}"/>
              </a:ext>
            </a:extLst>
          </p:cNvPr>
          <p:cNvSpPr>
            <a:spLocks noGrp="1"/>
          </p:cNvSpPr>
          <p:nvPr>
            <p:ph type="dt" sz="half" idx="10"/>
          </p:nvPr>
        </p:nvSpPr>
        <p:spPr/>
        <p:txBody>
          <a:bodyPr/>
          <a:lstStyle/>
          <a:p>
            <a:fld id="{534984DE-AAD0-46F9-AB38-7019048CE9DF}" type="datetimeFigureOut">
              <a:rPr lang="en-GB" smtClean="0"/>
              <a:t>06/09/2020</a:t>
            </a:fld>
            <a:endParaRPr lang="en-GB" dirty="0"/>
          </a:p>
        </p:txBody>
      </p:sp>
      <p:sp>
        <p:nvSpPr>
          <p:cNvPr id="5" name="Footer Placeholder 4">
            <a:extLst>
              <a:ext uri="{FF2B5EF4-FFF2-40B4-BE49-F238E27FC236}">
                <a16:creationId xmlns:a16="http://schemas.microsoft.com/office/drawing/2014/main" id="{07325D07-4E59-4C76-90BC-E1A7942C42D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867C35B4-4CE9-467F-AD2A-34093125D9CC}"/>
              </a:ext>
            </a:extLst>
          </p:cNvPr>
          <p:cNvSpPr>
            <a:spLocks noGrp="1"/>
          </p:cNvSpPr>
          <p:nvPr>
            <p:ph type="sldNum" sz="quarter" idx="12"/>
          </p:nvPr>
        </p:nvSpPr>
        <p:spPr/>
        <p:txBody>
          <a:bodyPr/>
          <a:lstStyle/>
          <a:p>
            <a:fld id="{AC3B6BC1-77B3-4ECF-9EED-AD5F8F4E6215}" type="slidenum">
              <a:rPr lang="en-GB" smtClean="0"/>
              <a:t>‹#›</a:t>
            </a:fld>
            <a:endParaRPr lang="en-GB" dirty="0"/>
          </a:p>
        </p:txBody>
      </p:sp>
    </p:spTree>
    <p:extLst>
      <p:ext uri="{BB962C8B-B14F-4D97-AF65-F5344CB8AC3E}">
        <p14:creationId xmlns:p14="http://schemas.microsoft.com/office/powerpoint/2010/main" val="4246710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60B49-C05D-4EC2-B0DC-D7F3CB78FC1F}"/>
              </a:ext>
            </a:extLst>
          </p:cNvPr>
          <p:cNvSpPr>
            <a:spLocks noGrp="1"/>
          </p:cNvSpPr>
          <p:nvPr>
            <p:ph type="title"/>
          </p:nvPr>
        </p:nvSpPr>
        <p:spPr/>
        <p:txBody>
          <a:bodyPr/>
          <a:lstStyle>
            <a:lvl1pPr>
              <a:defRPr>
                <a:solidFill>
                  <a:schemeClr val="accent4">
                    <a:lumMod val="40000"/>
                    <a:lumOff val="60000"/>
                  </a:schemeClr>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2BA96DF-2796-496F-A379-7F3CC71B1F0D}"/>
              </a:ext>
            </a:extLst>
          </p:cNvPr>
          <p:cNvSpPr>
            <a:spLocks noGrp="1"/>
          </p:cNvSpPr>
          <p:nvPr>
            <p:ph idx="1"/>
          </p:nvPr>
        </p:nvSpPr>
        <p:spPr/>
        <p:txBody>
          <a:bodyPr/>
          <a:lstStyle>
            <a:lvl1pPr>
              <a:defRPr>
                <a:solidFill>
                  <a:schemeClr val="accent4">
                    <a:lumMod val="40000"/>
                    <a:lumOff val="60000"/>
                  </a:schemeClr>
                </a:solidFill>
              </a:defRPr>
            </a:lvl1pPr>
            <a:lvl2pPr>
              <a:defRPr>
                <a:solidFill>
                  <a:schemeClr val="accent4">
                    <a:lumMod val="40000"/>
                    <a:lumOff val="60000"/>
                  </a:schemeClr>
                </a:solidFill>
              </a:defRPr>
            </a:lvl2pPr>
            <a:lvl3pPr>
              <a:defRPr>
                <a:solidFill>
                  <a:schemeClr val="accent4">
                    <a:lumMod val="40000"/>
                    <a:lumOff val="60000"/>
                  </a:schemeClr>
                </a:solidFill>
              </a:defRPr>
            </a:lvl3pPr>
            <a:lvl4pPr>
              <a:defRPr>
                <a:solidFill>
                  <a:schemeClr val="accent4">
                    <a:lumMod val="40000"/>
                    <a:lumOff val="60000"/>
                  </a:schemeClr>
                </a:solidFill>
              </a:defRPr>
            </a:lvl4pPr>
            <a:lvl5pPr>
              <a:defRPr>
                <a:solidFill>
                  <a:schemeClr val="accent4">
                    <a:lumMod val="40000"/>
                    <a:lumOff val="6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8141069-3823-4A5D-90D9-956B0B0AE9A1}"/>
              </a:ext>
            </a:extLst>
          </p:cNvPr>
          <p:cNvSpPr>
            <a:spLocks noGrp="1"/>
          </p:cNvSpPr>
          <p:nvPr>
            <p:ph type="dt" sz="half" idx="10"/>
          </p:nvPr>
        </p:nvSpPr>
        <p:spPr/>
        <p:txBody>
          <a:bodyPr/>
          <a:lstStyle/>
          <a:p>
            <a:fld id="{534984DE-AAD0-46F9-AB38-7019048CE9DF}" type="datetimeFigureOut">
              <a:rPr lang="en-GB" smtClean="0"/>
              <a:t>06/09/2020</a:t>
            </a:fld>
            <a:endParaRPr lang="en-GB" dirty="0"/>
          </a:p>
        </p:txBody>
      </p:sp>
      <p:sp>
        <p:nvSpPr>
          <p:cNvPr id="5" name="Footer Placeholder 4">
            <a:extLst>
              <a:ext uri="{FF2B5EF4-FFF2-40B4-BE49-F238E27FC236}">
                <a16:creationId xmlns:a16="http://schemas.microsoft.com/office/drawing/2014/main" id="{0EB60F8C-F7FE-4294-848D-861C5B7284E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681C834-26B3-4125-8589-4B41349AE0D7}"/>
              </a:ext>
            </a:extLst>
          </p:cNvPr>
          <p:cNvSpPr>
            <a:spLocks noGrp="1"/>
          </p:cNvSpPr>
          <p:nvPr>
            <p:ph type="sldNum" sz="quarter" idx="12"/>
          </p:nvPr>
        </p:nvSpPr>
        <p:spPr/>
        <p:txBody>
          <a:bodyPr/>
          <a:lstStyle/>
          <a:p>
            <a:fld id="{AC3B6BC1-77B3-4ECF-9EED-AD5F8F4E6215}" type="slidenum">
              <a:rPr lang="en-GB" smtClean="0"/>
              <a:t>‹#›</a:t>
            </a:fld>
            <a:endParaRPr lang="en-GB" dirty="0"/>
          </a:p>
        </p:txBody>
      </p:sp>
    </p:spTree>
    <p:extLst>
      <p:ext uri="{BB962C8B-B14F-4D97-AF65-F5344CB8AC3E}">
        <p14:creationId xmlns:p14="http://schemas.microsoft.com/office/powerpoint/2010/main" val="1460139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429AC-9B99-45E9-A3DD-130C83B139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9C0EAD9-DAAC-475D-8269-9B2617453E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160020F-232D-42BB-ADB7-78CA64A67F01}"/>
              </a:ext>
            </a:extLst>
          </p:cNvPr>
          <p:cNvSpPr>
            <a:spLocks noGrp="1"/>
          </p:cNvSpPr>
          <p:nvPr>
            <p:ph type="dt" sz="half" idx="10"/>
          </p:nvPr>
        </p:nvSpPr>
        <p:spPr/>
        <p:txBody>
          <a:bodyPr/>
          <a:lstStyle/>
          <a:p>
            <a:fld id="{534984DE-AAD0-46F9-AB38-7019048CE9DF}" type="datetimeFigureOut">
              <a:rPr lang="en-GB" smtClean="0"/>
              <a:t>06/09/2020</a:t>
            </a:fld>
            <a:endParaRPr lang="en-GB" dirty="0"/>
          </a:p>
        </p:txBody>
      </p:sp>
      <p:sp>
        <p:nvSpPr>
          <p:cNvPr id="5" name="Footer Placeholder 4">
            <a:extLst>
              <a:ext uri="{FF2B5EF4-FFF2-40B4-BE49-F238E27FC236}">
                <a16:creationId xmlns:a16="http://schemas.microsoft.com/office/drawing/2014/main" id="{BC7C70B1-2D45-4108-8854-819524914C07}"/>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F7B51E2-2468-479C-A29F-202EF2C18064}"/>
              </a:ext>
            </a:extLst>
          </p:cNvPr>
          <p:cNvSpPr>
            <a:spLocks noGrp="1"/>
          </p:cNvSpPr>
          <p:nvPr>
            <p:ph type="sldNum" sz="quarter" idx="12"/>
          </p:nvPr>
        </p:nvSpPr>
        <p:spPr/>
        <p:txBody>
          <a:bodyPr/>
          <a:lstStyle/>
          <a:p>
            <a:fld id="{AC3B6BC1-77B3-4ECF-9EED-AD5F8F4E6215}" type="slidenum">
              <a:rPr lang="en-GB" smtClean="0"/>
              <a:t>‹#›</a:t>
            </a:fld>
            <a:endParaRPr lang="en-GB" dirty="0"/>
          </a:p>
        </p:txBody>
      </p:sp>
    </p:spTree>
    <p:extLst>
      <p:ext uri="{BB962C8B-B14F-4D97-AF65-F5344CB8AC3E}">
        <p14:creationId xmlns:p14="http://schemas.microsoft.com/office/powerpoint/2010/main" val="3542659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02D3B-3985-4D8E-AC9E-B2D20DF4A3B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483D3A0-C868-4E0A-8EFA-09B8B10F923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E7FABE9-84C2-498E-A558-A7BD6C8766D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A6C298D-3F69-4066-B270-83788BF24A99}"/>
              </a:ext>
            </a:extLst>
          </p:cNvPr>
          <p:cNvSpPr>
            <a:spLocks noGrp="1"/>
          </p:cNvSpPr>
          <p:nvPr>
            <p:ph type="dt" sz="half" idx="10"/>
          </p:nvPr>
        </p:nvSpPr>
        <p:spPr/>
        <p:txBody>
          <a:bodyPr/>
          <a:lstStyle/>
          <a:p>
            <a:fld id="{534984DE-AAD0-46F9-AB38-7019048CE9DF}" type="datetimeFigureOut">
              <a:rPr lang="en-GB" smtClean="0"/>
              <a:t>06/09/2020</a:t>
            </a:fld>
            <a:endParaRPr lang="en-GB" dirty="0"/>
          </a:p>
        </p:txBody>
      </p:sp>
      <p:sp>
        <p:nvSpPr>
          <p:cNvPr id="6" name="Footer Placeholder 5">
            <a:extLst>
              <a:ext uri="{FF2B5EF4-FFF2-40B4-BE49-F238E27FC236}">
                <a16:creationId xmlns:a16="http://schemas.microsoft.com/office/drawing/2014/main" id="{27B3ED59-A184-4B5B-8B08-BF003D7B04B6}"/>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E9235ECA-DD32-4D32-AFE9-D0B06A597A51}"/>
              </a:ext>
            </a:extLst>
          </p:cNvPr>
          <p:cNvSpPr>
            <a:spLocks noGrp="1"/>
          </p:cNvSpPr>
          <p:nvPr>
            <p:ph type="sldNum" sz="quarter" idx="12"/>
          </p:nvPr>
        </p:nvSpPr>
        <p:spPr/>
        <p:txBody>
          <a:bodyPr/>
          <a:lstStyle/>
          <a:p>
            <a:fld id="{AC3B6BC1-77B3-4ECF-9EED-AD5F8F4E6215}" type="slidenum">
              <a:rPr lang="en-GB" smtClean="0"/>
              <a:t>‹#›</a:t>
            </a:fld>
            <a:endParaRPr lang="en-GB" dirty="0"/>
          </a:p>
        </p:txBody>
      </p:sp>
    </p:spTree>
    <p:extLst>
      <p:ext uri="{BB962C8B-B14F-4D97-AF65-F5344CB8AC3E}">
        <p14:creationId xmlns:p14="http://schemas.microsoft.com/office/powerpoint/2010/main" val="2494710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7.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SQL_PPT_01-05.jpg">
            <a:extLst>
              <a:ext uri="{FF2B5EF4-FFF2-40B4-BE49-F238E27FC236}">
                <a16:creationId xmlns:a16="http://schemas.microsoft.com/office/drawing/2014/main" id="{C60AC30E-5932-40FF-B0C2-6C1C45BF7F35}"/>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0" y="0"/>
            <a:ext cx="12185400" cy="6858000"/>
          </a:xfrm>
          <a:prstGeom prst="rect">
            <a:avLst/>
          </a:prstGeom>
        </p:spPr>
      </p:pic>
      <p:sp>
        <p:nvSpPr>
          <p:cNvPr id="2" name="Title Placeholder 1">
            <a:extLst>
              <a:ext uri="{FF2B5EF4-FFF2-40B4-BE49-F238E27FC236}">
                <a16:creationId xmlns:a16="http://schemas.microsoft.com/office/drawing/2014/main" id="{76DD5277-FD45-4536-867A-EAF6406106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314A7EC2-FFE8-4BA0-BD0E-41F105C58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EAD99CFF-E420-49F5-95EF-EF847A543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4984DE-AAD0-46F9-AB38-7019048CE9DF}" type="datetimeFigureOut">
              <a:rPr lang="en-GB" smtClean="0"/>
              <a:t>06/09/2020</a:t>
            </a:fld>
            <a:endParaRPr lang="en-GB" dirty="0"/>
          </a:p>
        </p:txBody>
      </p:sp>
      <p:sp>
        <p:nvSpPr>
          <p:cNvPr id="5" name="Footer Placeholder 4">
            <a:extLst>
              <a:ext uri="{FF2B5EF4-FFF2-40B4-BE49-F238E27FC236}">
                <a16:creationId xmlns:a16="http://schemas.microsoft.com/office/drawing/2014/main" id="{7E1FA36A-7707-427A-BCB4-B9B126C33E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9C5B3FD3-267A-4D92-9CA5-794EAE4721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3B6BC1-77B3-4ECF-9EED-AD5F8F4E6215}" type="slidenum">
              <a:rPr lang="en-GB" smtClean="0"/>
              <a:t>‹#›</a:t>
            </a:fld>
            <a:endParaRPr lang="en-GB" dirty="0"/>
          </a:p>
        </p:txBody>
      </p:sp>
    </p:spTree>
    <p:extLst>
      <p:ext uri="{BB962C8B-B14F-4D97-AF65-F5344CB8AC3E}">
        <p14:creationId xmlns:p14="http://schemas.microsoft.com/office/powerpoint/2010/main" val="32967961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914400" rtl="0" eaLnBrk="1" latinLnBrk="0" hangingPunct="1">
        <a:lnSpc>
          <a:spcPct val="90000"/>
        </a:lnSpc>
        <a:spcBef>
          <a:spcPct val="0"/>
        </a:spcBef>
        <a:buNone/>
        <a:defRPr sz="4400" kern="1200">
          <a:solidFill>
            <a:schemeClr val="accent4">
              <a:lumMod val="40000"/>
              <a:lumOff val="60000"/>
            </a:schemeClr>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SQL_PPT_01-07.jpg">
            <a:extLst>
              <a:ext uri="{FF2B5EF4-FFF2-40B4-BE49-F238E27FC236}">
                <a16:creationId xmlns:a16="http://schemas.microsoft.com/office/drawing/2014/main" id="{E84AB7BB-F5BE-4B84-900F-D4F982402418}"/>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0" y="0"/>
            <a:ext cx="12189969" cy="6858000"/>
          </a:xfrm>
          <a:prstGeom prst="rect">
            <a:avLst/>
          </a:prstGeom>
        </p:spPr>
      </p:pic>
      <p:sp>
        <p:nvSpPr>
          <p:cNvPr id="2" name="Title Placeholder 1">
            <a:extLst>
              <a:ext uri="{FF2B5EF4-FFF2-40B4-BE49-F238E27FC236}">
                <a16:creationId xmlns:a16="http://schemas.microsoft.com/office/drawing/2014/main" id="{75E6A4D6-A5AF-4A26-B4D9-8D5E5C5A79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DDDD601-B384-4FEC-A207-09E1C530B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3455010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Lst>
  <p:txStyles>
    <p:titleStyle>
      <a:lvl1pPr algn="l" defTabSz="914400" rtl="0" eaLnBrk="1" latinLnBrk="0" hangingPunct="1">
        <a:lnSpc>
          <a:spcPct val="90000"/>
        </a:lnSpc>
        <a:spcBef>
          <a:spcPct val="0"/>
        </a:spcBef>
        <a:buNone/>
        <a:defRPr sz="4400" kern="1200">
          <a:solidFill>
            <a:schemeClr val="accent4">
              <a:lumMod val="40000"/>
              <a:lumOff val="60000"/>
            </a:schemeClr>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18.xml"/><Relationship Id="rId4" Type="http://schemas.openxmlformats.org/officeDocument/2006/relationships/image" Target="../media/image16.gif"/></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hyperlink" Target="https://en.wikipedia.org/wiki/Houston,_we_have_a_problem" TargetMode="Externa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image" Target="../media/image17.jpeg"/><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ss, outdoor, field, nature&#10;&#10;Description automatically generated">
            <a:extLst>
              <a:ext uri="{FF2B5EF4-FFF2-40B4-BE49-F238E27FC236}">
                <a16:creationId xmlns:a16="http://schemas.microsoft.com/office/drawing/2014/main" id="{F8A3E5FA-02B5-4792-BFC3-AD9B9684DEC8}"/>
              </a:ext>
            </a:extLst>
          </p:cNvPr>
          <p:cNvPicPr>
            <a:picLocks noChangeAspect="1"/>
          </p:cNvPicPr>
          <p:nvPr/>
        </p:nvPicPr>
        <p:blipFill>
          <a:blip r:embed="rId3"/>
          <a:stretch>
            <a:fillRect/>
          </a:stretch>
        </p:blipFill>
        <p:spPr>
          <a:xfrm>
            <a:off x="-1143703" y="0"/>
            <a:ext cx="14492376" cy="6858000"/>
          </a:xfrm>
          <a:prstGeom prst="rect">
            <a:avLst/>
          </a:prstGeom>
        </p:spPr>
      </p:pic>
    </p:spTree>
    <p:extLst>
      <p:ext uri="{BB962C8B-B14F-4D97-AF65-F5344CB8AC3E}">
        <p14:creationId xmlns:p14="http://schemas.microsoft.com/office/powerpoint/2010/main" val="708182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363" y="1645341"/>
            <a:ext cx="7116063" cy="3785745"/>
          </a:xfrm>
          <a:prstGeom prst="rect">
            <a:avLst/>
          </a:prstGeom>
        </p:spPr>
      </p:pic>
    </p:spTree>
    <p:extLst>
      <p:ext uri="{BB962C8B-B14F-4D97-AF65-F5344CB8AC3E}">
        <p14:creationId xmlns:p14="http://schemas.microsoft.com/office/powerpoint/2010/main" val="1819254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4294967295"/>
          </p:nvPr>
        </p:nvSpPr>
        <p:spPr>
          <a:xfrm>
            <a:off x="1" y="2717800"/>
            <a:ext cx="11739033" cy="1422400"/>
          </a:xfrm>
        </p:spPr>
        <p:txBody>
          <a:bodyPr>
            <a:noAutofit/>
          </a:bodyPr>
          <a:lstStyle/>
          <a:p>
            <a:pPr marL="0" indent="0" algn="ctr">
              <a:buNone/>
            </a:pPr>
            <a:r>
              <a:rPr lang="en-GB" sz="8800" dirty="0"/>
              <a:t>Running Queries</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98591" y="982055"/>
            <a:ext cx="9790567" cy="4893892"/>
          </a:xfrm>
          <a:prstGeom prst="rect">
            <a:avLst/>
          </a:prstGeom>
        </p:spPr>
      </p:pic>
    </p:spTree>
    <p:extLst>
      <p:ext uri="{BB962C8B-B14F-4D97-AF65-F5344CB8AC3E}">
        <p14:creationId xmlns:p14="http://schemas.microsoft.com/office/powerpoint/2010/main" val="33558090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A04C0-BA55-4983-8681-F41D8D2777D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4033" y="1142922"/>
            <a:ext cx="6112172" cy="4808977"/>
          </a:xfrm>
          <a:prstGeom prst="rect">
            <a:avLst/>
          </a:prstGeom>
        </p:spPr>
      </p:pic>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98591" y="982055"/>
            <a:ext cx="9790567" cy="4893892"/>
          </a:xfrm>
          <a:prstGeom prst="rect">
            <a:avLst/>
          </a:prstGeom>
        </p:spPr>
      </p:pic>
      <p:pic>
        <p:nvPicPr>
          <p:cNvPr id="1026" name="Picture 2">
            <a:extLst>
              <a:ext uri="{FF2B5EF4-FFF2-40B4-BE49-F238E27FC236}">
                <a16:creationId xmlns:a16="http://schemas.microsoft.com/office/drawing/2014/main" id="{0EFD6746-C0F8-4923-8CF9-6B65B44B95E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07773" y="214221"/>
            <a:ext cx="4730717" cy="501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8513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0"/>
            <a:ext cx="0" cy="0"/>
          </a:xfrm>
          <a:solidFill>
            <a:schemeClr val="tx1"/>
          </a:solidFill>
        </p:spPr>
        <p:txBody>
          <a:bodyPr vert="horz" lIns="91440" tIns="45720" rIns="91440" bIns="45720" rtlCol="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lnSpc>
                <a:spcPct val="90000"/>
              </a:lnSpc>
              <a:spcAft>
                <a:spcPts val="600"/>
              </a:spcAft>
            </a:pPr>
            <a:endParaRPr lang="en-US" sz="900" dirty="0">
              <a:solidFill>
                <a:srgbClr val="FFFFFF"/>
              </a:solidFill>
            </a:endParaRP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2" y="2718422"/>
            <a:ext cx="11738919" cy="1421159"/>
          </a:xfrm>
        </p:spPr>
        <p:txBody>
          <a:bodyPr>
            <a:noAutofit/>
          </a:bodyPr>
          <a:lstStyle/>
          <a:p>
            <a:pPr marL="0" indent="0" algn="ctr">
              <a:buNone/>
            </a:pPr>
            <a:r>
              <a:rPr lang="en-GB" sz="8800" dirty="0"/>
              <a:t>Two and a Half Decades</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98591" y="982055"/>
            <a:ext cx="9790567" cy="4893892"/>
          </a:xfrm>
          <a:prstGeom prst="rect">
            <a:avLst/>
          </a:prstGeom>
        </p:spPr>
      </p:pic>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9"/>
          </a:xfrm>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5" y="6084717"/>
            <a:ext cx="5959132" cy="369332"/>
          </a:xfrm>
          <a:prstGeom prst="rect">
            <a:avLst/>
          </a:prstGeom>
        </p:spPr>
        <p:txBody>
          <a:bodyPr wrap="none">
            <a:spAutoFit/>
          </a:bodyPr>
          <a:lstStyle/>
          <a:p>
            <a:r>
              <a:rPr lang="en-GB" dirty="0">
                <a:hlinkClick r:id="rId2"/>
              </a:rPr>
              <a:t>https://en.wikipedia.org/wiki/Houston,_we_have_a_problem</a:t>
            </a:r>
            <a:endParaRPr lang="en-GB" dirty="0"/>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0"/>
            <a:ext cx="0" cy="0"/>
          </a:xfrm>
          <a:solidFill>
            <a:schemeClr val="tx1"/>
          </a:solidFill>
        </p:spPr>
        <p:txBody>
          <a:bodyPr vert="horz" lIns="91440" tIns="45720" rIns="91440" bIns="45720" rtlCol="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lnSpc>
                <a:spcPct val="90000"/>
              </a:lnSpc>
              <a:spcAft>
                <a:spcPts val="600"/>
              </a:spcAft>
            </a:pPr>
            <a:endParaRPr lang="en-US" sz="900" dirty="0">
              <a:solidFill>
                <a:srgbClr val="FFFFFF"/>
              </a:solidFill>
            </a:endParaRP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9"/>
          </a:xfrm>
        </p:spPr>
        <p:txBody>
          <a:bodyPr>
            <a:noAutofit/>
          </a:bodyPr>
          <a:lstStyle/>
          <a:p>
            <a:pPr algn="ct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 y="1"/>
            <a:ext cx="4677879" cy="193255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77879" y="1"/>
            <a:ext cx="3970067"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11429" y="1828801"/>
            <a:ext cx="3485311"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30417" y="0"/>
            <a:ext cx="3553099"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 y="1845446"/>
            <a:ext cx="4330991"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4707" y="4274022"/>
            <a:ext cx="5891468" cy="2250461"/>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67397" y="4252763"/>
            <a:ext cx="6295271" cy="2441023"/>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535547" y="4328046"/>
            <a:ext cx="4646379" cy="232252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843080" y="1577193"/>
            <a:ext cx="5052685" cy="3088696"/>
          </a:xfrm>
          <a:prstGeom prst="rect">
            <a:avLst/>
          </a:prstGeom>
        </p:spPr>
      </p:pic>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9"/>
          </a:xfrm>
        </p:spPr>
        <p:txBody>
          <a:bodyPr>
            <a:noAutofit/>
          </a:bodyPr>
          <a:lstStyle/>
          <a:p>
            <a:pPr algn="ct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 y="1"/>
            <a:ext cx="4677879" cy="193255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77879" y="1"/>
            <a:ext cx="3970067"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06690" y="1828801"/>
            <a:ext cx="3485311"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30417" y="0"/>
            <a:ext cx="3553099"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 y="1845446"/>
            <a:ext cx="4330991"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35547" y="4328046"/>
            <a:ext cx="4646379" cy="232252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843080"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5" y="168569"/>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3" y="1958620"/>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567397" y="4252763"/>
            <a:ext cx="6295271" cy="2441023"/>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7940942" y="4488119"/>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373506" y="4492169"/>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4707" y="4274022"/>
            <a:ext cx="5891468" cy="2250461"/>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064811" y="4488119"/>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5" y="2187929"/>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0"/>
            <a:ext cx="0" cy="0"/>
          </a:xfrm>
          <a:solidFill>
            <a:schemeClr val="tx1"/>
          </a:solidFill>
        </p:spPr>
        <p:txBody>
          <a:bodyPr vert="horz" lIns="91440" tIns="45720" rIns="91440" bIns="45720" rtlCol="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lnSpc>
                <a:spcPct val="90000"/>
              </a:lnSpc>
              <a:spcAft>
                <a:spcPts val="600"/>
              </a:spcAft>
            </a:pPr>
            <a:endParaRPr lang="en-US" sz="900" dirty="0">
              <a:solidFill>
                <a:srgbClr val="FFFFFF"/>
              </a:solidFill>
            </a:endParaRPr>
          </a:p>
        </p:txBody>
      </p:sp>
      <p:pic>
        <p:nvPicPr>
          <p:cNvPr id="6" name="Picture 5">
            <a:extLst>
              <a:ext uri="{FF2B5EF4-FFF2-40B4-BE49-F238E27FC236}">
                <a16:creationId xmlns:a16="http://schemas.microsoft.com/office/drawing/2014/main" id="{4285BBF1-A1BC-41D7-B770-47277D131A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365" y="1"/>
            <a:ext cx="12855367" cy="6861804"/>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9768" y="277138"/>
            <a:ext cx="1331392" cy="1284269"/>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0"/>
            <a:ext cx="0" cy="0"/>
          </a:xfrm>
          <a:solidFill>
            <a:schemeClr val="tx1"/>
          </a:solidFill>
        </p:spPr>
        <p:txBody>
          <a:bodyPr vert="horz" lIns="91440" tIns="45720" rIns="91440" bIns="45720" rtlCol="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lnSpc>
                <a:spcPct val="90000"/>
              </a:lnSpc>
              <a:spcAft>
                <a:spcPts val="600"/>
              </a:spcAft>
            </a:pPr>
            <a:endParaRPr lang="en-US" sz="900" dirty="0">
              <a:solidFill>
                <a:srgbClr val="FFFFFF"/>
              </a:solidFill>
            </a:endParaRPr>
          </a:p>
        </p:txBody>
      </p:sp>
      <p:pic>
        <p:nvPicPr>
          <p:cNvPr id="4" name="Picture 3">
            <a:extLst>
              <a:ext uri="{FF2B5EF4-FFF2-40B4-BE49-F238E27FC236}">
                <a16:creationId xmlns:a16="http://schemas.microsoft.com/office/drawing/2014/main" id="{D1AF3B99-4B78-47C2-83EE-11865260AC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5614" y="0"/>
            <a:ext cx="12877615" cy="6858000"/>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9768" y="277138"/>
            <a:ext cx="1331392" cy="1284269"/>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727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191FF3-C190-43B4-AC8F-3CE883BC53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0505" y="404635"/>
            <a:ext cx="8564399" cy="546943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687098" y="1004682"/>
            <a:ext cx="5608425" cy="4269343"/>
          </a:xfrm>
          <a:prstGeom prst="straightConnector1">
            <a:avLst/>
          </a:prstGeom>
          <a:ln w="727075">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BC5EBB-6DA3-4551-8178-4C166018F840}"/>
              </a:ext>
            </a:extLst>
          </p:cNvPr>
          <p:cNvSpPr>
            <a:spLocks noGrp="1"/>
          </p:cNvSpPr>
          <p:nvPr>
            <p:ph type="title"/>
          </p:nvPr>
        </p:nvSpPr>
        <p:spPr>
          <a:xfrm>
            <a:off x="2818184" y="877448"/>
            <a:ext cx="6555632" cy="1325563"/>
          </a:xfrm>
        </p:spPr>
        <p:txBody>
          <a:bodyPr>
            <a:normAutofit fontScale="90000"/>
          </a:bodyPr>
          <a:lstStyle/>
          <a:p>
            <a:pPr algn="ctr"/>
            <a:r>
              <a:rPr lang="en-US" sz="7200" dirty="0" err="1"/>
              <a:t>Jupyter</a:t>
            </a:r>
            <a:r>
              <a:rPr lang="en-US" sz="7200" dirty="0"/>
              <a:t> Notebooks</a:t>
            </a:r>
            <a:br>
              <a:rPr lang="en-US" dirty="0"/>
            </a:br>
            <a:r>
              <a:rPr lang="en-US" dirty="0"/>
              <a:t>For DBAs</a:t>
            </a:r>
            <a:endParaRPr lang="en-GB" dirty="0"/>
          </a:p>
        </p:txBody>
      </p:sp>
      <p:sp>
        <p:nvSpPr>
          <p:cNvPr id="2" name="Text Placeholder 2">
            <a:extLst>
              <a:ext uri="{FF2B5EF4-FFF2-40B4-BE49-F238E27FC236}">
                <a16:creationId xmlns:a16="http://schemas.microsoft.com/office/drawing/2014/main" id="{F00A39C7-752E-48F7-9194-520BEC4A9BAF}"/>
              </a:ext>
            </a:extLst>
          </p:cNvPr>
          <p:cNvSpPr txBox="1">
            <a:spLocks/>
          </p:cNvSpPr>
          <p:nvPr/>
        </p:nvSpPr>
        <p:spPr>
          <a:xfrm>
            <a:off x="6691144" y="6420829"/>
            <a:ext cx="3237555" cy="390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blog.robsewell.com</a:t>
            </a:r>
          </a:p>
        </p:txBody>
      </p:sp>
      <p:sp>
        <p:nvSpPr>
          <p:cNvPr id="8" name="Text Placeholder 2">
            <a:extLst>
              <a:ext uri="{FF2B5EF4-FFF2-40B4-BE49-F238E27FC236}">
                <a16:creationId xmlns:a16="http://schemas.microsoft.com/office/drawing/2014/main" id="{0D8EF0BB-C62B-4182-BA59-941570F17E46}"/>
              </a:ext>
            </a:extLst>
          </p:cNvPr>
          <p:cNvSpPr txBox="1">
            <a:spLocks/>
          </p:cNvSpPr>
          <p:nvPr/>
        </p:nvSpPr>
        <p:spPr>
          <a:xfrm>
            <a:off x="3283219" y="6420828"/>
            <a:ext cx="3474261" cy="390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t>
            </a:r>
            <a:r>
              <a:rPr lang="en-US" dirty="0" err="1"/>
              <a:t>SQLDbaWithBeard</a:t>
            </a:r>
            <a:r>
              <a:rPr lang="en-US" dirty="0"/>
              <a:t>      </a:t>
            </a:r>
          </a:p>
        </p:txBody>
      </p:sp>
      <p:sp>
        <p:nvSpPr>
          <p:cNvPr id="10" name="Text Placeholder 2">
            <a:extLst>
              <a:ext uri="{FF2B5EF4-FFF2-40B4-BE49-F238E27FC236}">
                <a16:creationId xmlns:a16="http://schemas.microsoft.com/office/drawing/2014/main" id="{EA856168-3B32-46AC-850B-4F69A221D01D}"/>
              </a:ext>
            </a:extLst>
          </p:cNvPr>
          <p:cNvSpPr txBox="1">
            <a:spLocks/>
          </p:cNvSpPr>
          <p:nvPr/>
        </p:nvSpPr>
        <p:spPr>
          <a:xfrm>
            <a:off x="4223425" y="3325488"/>
            <a:ext cx="2037810" cy="390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40000"/>
                    <a:lumOff val="60000"/>
                  </a:schemeClr>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Rob Sewell</a:t>
            </a:r>
          </a:p>
        </p:txBody>
      </p:sp>
      <p:pic>
        <p:nvPicPr>
          <p:cNvPr id="12" name="Picture Placeholder 2" descr="A person wearing glasses&#10;&#10;Description automatically generated">
            <a:extLst>
              <a:ext uri="{FF2B5EF4-FFF2-40B4-BE49-F238E27FC236}">
                <a16:creationId xmlns:a16="http://schemas.microsoft.com/office/drawing/2014/main" id="{DFCCF772-8DA3-429E-B64E-B0BF302FF8D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56572" y="207283"/>
            <a:ext cx="1673398" cy="1673398"/>
          </a:xfrm>
          <a:prstGeom prst="ellipse">
            <a:avLst/>
          </a:prstGeom>
        </p:spPr>
      </p:pic>
    </p:spTree>
    <p:extLst>
      <p:ext uri="{BB962C8B-B14F-4D97-AF65-F5344CB8AC3E}">
        <p14:creationId xmlns:p14="http://schemas.microsoft.com/office/powerpoint/2010/main" val="1718640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in a room&#10;&#10;Description automatically generated">
            <a:extLst>
              <a:ext uri="{FF2B5EF4-FFF2-40B4-BE49-F238E27FC236}">
                <a16:creationId xmlns:a16="http://schemas.microsoft.com/office/drawing/2014/main" id="{51903B98-BA50-43F2-A5FD-B211D28A79F0}"/>
              </a:ext>
            </a:extLst>
          </p:cNvPr>
          <p:cNvPicPr>
            <a:picLocks noChangeAspect="1"/>
          </p:cNvPicPr>
          <p:nvPr/>
        </p:nvPicPr>
        <p:blipFill>
          <a:blip r:embed="rId2"/>
          <a:stretch>
            <a:fillRect/>
          </a:stretch>
        </p:blipFill>
        <p:spPr>
          <a:xfrm>
            <a:off x="4561955" y="710864"/>
            <a:ext cx="3068090" cy="5436271"/>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C6A2293D-D15C-4D44-894E-2A24AA7E59B1}"/>
              </a:ext>
            </a:extLst>
          </p:cNvPr>
          <p:cNvSpPr>
            <a:spLocks noGrp="1"/>
          </p:cNvSpPr>
          <p:nvPr>
            <p:ph idx="1"/>
          </p:nvPr>
        </p:nvSpPr>
        <p:spPr>
          <a:xfrm>
            <a:off x="4399730" y="1883956"/>
            <a:ext cx="4357903" cy="2688045"/>
          </a:xfrm>
        </p:spPr>
        <p:txBody>
          <a:bodyPr>
            <a:noAutofit/>
          </a:bodyPr>
          <a:lstStyle/>
          <a:p>
            <a:pPr marL="0" indent="0" algn="ctr">
              <a:buNone/>
            </a:pPr>
            <a:r>
              <a:rPr lang="en-GB" sz="9600" dirty="0"/>
              <a:t>ALL </a:t>
            </a:r>
          </a:p>
          <a:p>
            <a:pPr marL="0" indent="0" algn="ctr">
              <a:buNone/>
            </a:pPr>
            <a:r>
              <a:rPr lang="en-GB" sz="9600"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C06EE1A0-DA48-498F-8E69-EE70012D2A4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01" y="895"/>
            <a:ext cx="12185215" cy="6856215"/>
          </a:xfrm>
          <a:prstGeom prst="rect">
            <a:avLst/>
          </a:prstGeom>
        </p:spPr>
      </p:pic>
    </p:spTree>
    <p:extLst>
      <p:ext uri="{BB962C8B-B14F-4D97-AF65-F5344CB8AC3E}">
        <p14:creationId xmlns:p14="http://schemas.microsoft.com/office/powerpoint/2010/main" val="22491108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296417" y="2532866"/>
            <a:ext cx="10049080" cy="1938992"/>
          </a:xfrm>
          <a:prstGeom prst="rect">
            <a:avLst/>
          </a:prstGeom>
          <a:noFill/>
        </p:spPr>
        <p:txBody>
          <a:bodyPr wrap="square" rtlCol="0">
            <a:spAutoFit/>
          </a:bodyPr>
          <a:lstStyle/>
          <a:p>
            <a:r>
              <a:rPr lang="en-GB" sz="6000" dirty="0">
                <a:solidFill>
                  <a:schemeClr val="accent4">
                    <a:lumMod val="40000"/>
                    <a:lumOff val="60000"/>
                  </a:schemeClr>
                </a:solidFill>
                <a:latin typeface="Times New Roman" panose="02020603050405020304" pitchFamily="18" charset="0"/>
                <a:cs typeface="Times New Roman" panose="02020603050405020304" pitchFamily="18" charset="0"/>
              </a:rPr>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257501" y="906496"/>
            <a:ext cx="8010185" cy="818705"/>
          </a:xfrm>
          <a:noFill/>
        </p:spPr>
        <p:txBody>
          <a:bodyPr>
            <a:normAutofit fontScale="90000"/>
          </a:bodyPr>
          <a:lstStyle/>
          <a:p>
            <a:r>
              <a:rPr lang="en-US" b="0" dirty="0">
                <a:latin typeface="Times New Roman" panose="02020603050405020304" pitchFamily="18" charset="0"/>
                <a:cs typeface="Times New Roman" panose="02020603050405020304" pitchFamily="18" charset="0"/>
              </a:rPr>
              <a:t>What is a </a:t>
            </a:r>
            <a:r>
              <a:rPr lang="en-US" b="0" dirty="0" err="1">
                <a:latin typeface="Times New Roman" panose="02020603050405020304" pitchFamily="18" charset="0"/>
                <a:cs typeface="Times New Roman" panose="02020603050405020304" pitchFamily="18" charset="0"/>
              </a:rPr>
              <a:t>Jupyter</a:t>
            </a:r>
            <a:r>
              <a:rPr lang="en-US" b="0" dirty="0">
                <a:latin typeface="Times New Roman" panose="02020603050405020304" pitchFamily="18" charset="0"/>
                <a:cs typeface="Times New Roman" panose="02020603050405020304" pitchFamily="18" charset="0"/>
              </a:rPr>
              <a:t> Notebook?</a:t>
            </a:r>
          </a:p>
        </p:txBody>
      </p:sp>
    </p:spTree>
    <p:extLst>
      <p:ext uri="{BB962C8B-B14F-4D97-AF65-F5344CB8AC3E}">
        <p14:creationId xmlns:p14="http://schemas.microsoft.com/office/powerpoint/2010/main" val="42641881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257501" y="906496"/>
            <a:ext cx="8010185" cy="818705"/>
          </a:xfrm>
          <a:noFill/>
        </p:spPr>
        <p:txBody>
          <a:bodyPr>
            <a:normAutofit fontScale="90000"/>
          </a:bodyPr>
          <a:lstStyle/>
          <a:p>
            <a:r>
              <a:rPr lang="en-US" b="0" dirty="0">
                <a:latin typeface="Times New Roman" panose="02020603050405020304" pitchFamily="18" charset="0"/>
                <a:cs typeface="Times New Roman" panose="02020603050405020304" pitchFamily="18" charset="0"/>
              </a:rPr>
              <a:t>What is a </a:t>
            </a:r>
            <a:r>
              <a:rPr lang="en-US" b="0" dirty="0" err="1">
                <a:latin typeface="Times New Roman" panose="02020603050405020304" pitchFamily="18" charset="0"/>
                <a:cs typeface="Times New Roman" panose="02020603050405020304" pitchFamily="18" charset="0"/>
              </a:rPr>
              <a:t>Jupyter</a:t>
            </a:r>
            <a:r>
              <a:rPr lang="en-US" b="0" dirty="0">
                <a:latin typeface="Times New Roman" panose="02020603050405020304" pitchFamily="18" charset="0"/>
                <a:cs typeface="Times New Roman" panose="02020603050405020304" pitchFamily="18" charset="0"/>
              </a:rPr>
              <a:t> Notebook?</a:t>
            </a:r>
          </a:p>
        </p:txBody>
      </p:sp>
      <p:sp>
        <p:nvSpPr>
          <p:cNvPr id="6" name="TextBox 5">
            <a:extLst>
              <a:ext uri="{FF2B5EF4-FFF2-40B4-BE49-F238E27FC236}">
                <a16:creationId xmlns:a16="http://schemas.microsoft.com/office/drawing/2014/main" id="{B99E3981-2C44-4D45-AA9B-D622E4ABC6F5}"/>
              </a:ext>
            </a:extLst>
          </p:cNvPr>
          <p:cNvSpPr txBox="1"/>
          <p:nvPr/>
        </p:nvSpPr>
        <p:spPr>
          <a:xfrm>
            <a:off x="1296417" y="2532866"/>
            <a:ext cx="10049080" cy="1938992"/>
          </a:xfrm>
          <a:prstGeom prst="rect">
            <a:avLst/>
          </a:prstGeom>
          <a:noFill/>
        </p:spPr>
        <p:txBody>
          <a:bodyPr wrap="square" rtlCol="0">
            <a:spAutoFit/>
          </a:bodyPr>
          <a:lstStyle/>
          <a:p>
            <a:r>
              <a:rPr lang="en-GB" sz="6000" dirty="0">
                <a:solidFill>
                  <a:schemeClr val="accent4">
                    <a:lumMod val="40000"/>
                    <a:lumOff val="60000"/>
                  </a:schemeClr>
                </a:solidFill>
                <a:latin typeface="Times New Roman" panose="02020603050405020304" pitchFamily="18" charset="0"/>
                <a:cs typeface="Times New Roman" panose="02020603050405020304" pitchFamily="18" charset="0"/>
              </a:rPr>
              <a:t>Document that can contain text, code, images and </a:t>
            </a:r>
            <a:r>
              <a:rPr lang="en-GB" sz="6000" dirty="0">
                <a:solidFill>
                  <a:srgbClr val="00B050"/>
                </a:solidFill>
                <a:highlight>
                  <a:srgbClr val="000000"/>
                </a:highlight>
                <a:latin typeface="Times New Roman" panose="02020603050405020304" pitchFamily="18" charset="0"/>
                <a:cs typeface="Times New Roman" panose="02020603050405020304" pitchFamily="18" charset="0"/>
              </a:rPr>
              <a:t>query results</a:t>
            </a:r>
          </a:p>
        </p:txBody>
      </p:sp>
    </p:spTree>
    <p:extLst>
      <p:ext uri="{BB962C8B-B14F-4D97-AF65-F5344CB8AC3E}">
        <p14:creationId xmlns:p14="http://schemas.microsoft.com/office/powerpoint/2010/main" val="32295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8195" y="1501676"/>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6575898" y="1659078"/>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774">
              <a:buNone/>
            </a:pPr>
            <a:r>
              <a:rPr lang="en-US" sz="5400" dirty="0">
                <a:solidFill>
                  <a:schemeClr val="accent4">
                    <a:lumMod val="40000"/>
                    <a:lumOff val="60000"/>
                  </a:schemeClr>
                </a:solidFill>
                <a:latin typeface="Times New Roman" panose="02020603050405020304" pitchFamily="18" charset="0"/>
                <a:cs typeface="Times New Roman" panose="02020603050405020304" pitchFamily="18" charset="0"/>
              </a:rPr>
              <a:t>Cross Platform </a:t>
            </a:r>
            <a:br>
              <a:rPr lang="en-US" sz="5400" dirty="0">
                <a:solidFill>
                  <a:schemeClr val="accent4">
                    <a:lumMod val="40000"/>
                    <a:lumOff val="60000"/>
                  </a:schemeClr>
                </a:solidFill>
                <a:latin typeface="Times New Roman" panose="02020603050405020304" pitchFamily="18" charset="0"/>
                <a:cs typeface="Times New Roman" panose="02020603050405020304" pitchFamily="18" charset="0"/>
              </a:rPr>
            </a:br>
            <a:r>
              <a:rPr lang="en-US" sz="5400" dirty="0">
                <a:solidFill>
                  <a:schemeClr val="accent4">
                    <a:lumMod val="40000"/>
                    <a:lumOff val="60000"/>
                  </a:schemeClr>
                </a:solidFill>
                <a:latin typeface="Times New Roman" panose="02020603050405020304" pitchFamily="18" charset="0"/>
                <a:cs typeface="Times New Roman" panose="02020603050405020304" pitchFamily="18" charset="0"/>
              </a:rPr>
              <a:t>desktop environment </a:t>
            </a:r>
            <a:br>
              <a:rPr lang="en-US" sz="5400" dirty="0">
                <a:solidFill>
                  <a:schemeClr val="accent4">
                    <a:lumMod val="40000"/>
                    <a:lumOff val="60000"/>
                  </a:schemeClr>
                </a:solidFill>
                <a:latin typeface="Times New Roman" panose="02020603050405020304" pitchFamily="18" charset="0"/>
                <a:cs typeface="Times New Roman" panose="02020603050405020304" pitchFamily="18" charset="0"/>
              </a:rPr>
            </a:br>
            <a:r>
              <a:rPr lang="en-US" sz="5400" dirty="0">
                <a:solidFill>
                  <a:schemeClr val="accent4">
                    <a:lumMod val="40000"/>
                    <a:lumOff val="60000"/>
                  </a:schemeClr>
                </a:solidFill>
                <a:latin typeface="Times New Roman" panose="02020603050405020304" pitchFamily="18" charset="0"/>
                <a:cs typeface="Times New Roman" panose="02020603050405020304" pitchFamily="18" charset="0"/>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121694" y="546488"/>
            <a:ext cx="7948612"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70"/>
            <a:r>
              <a:rPr lang="en-GB" sz="5400" dirty="0">
                <a:solidFill>
                  <a:schemeClr val="accent4">
                    <a:lumMod val="40000"/>
                    <a:lumOff val="60000"/>
                  </a:schemeClr>
                </a:solidFill>
                <a:latin typeface="Times New Roman" panose="02020603050405020304" pitchFamily="18" charset="0"/>
                <a:ea typeface="+mn-ea"/>
                <a:cs typeface="Times New Roman" panose="02020603050405020304" pitchFamily="18" charset="0"/>
              </a:rPr>
              <a:t>What’s</a:t>
            </a:r>
            <a:r>
              <a:rPr lang="en-GB" sz="4800" b="1" dirty="0">
                <a:solidFill>
                  <a:srgbClr val="000000"/>
                </a:solidFill>
                <a:latin typeface="Segoe UI" panose="020B0502040204020203" pitchFamily="34" charset="0"/>
                <a:cs typeface="Segoe UI" panose="020B0502040204020203" pitchFamily="34" charset="0"/>
              </a:rPr>
              <a:t> </a:t>
            </a:r>
            <a:r>
              <a:rPr lang="en-GB" sz="5400" dirty="0">
                <a:solidFill>
                  <a:schemeClr val="accent4">
                    <a:lumMod val="40000"/>
                    <a:lumOff val="60000"/>
                  </a:schemeClr>
                </a:solidFill>
                <a:latin typeface="Times New Roman" panose="02020603050405020304" pitchFamily="18" charset="0"/>
                <a:ea typeface="+mn-ea"/>
                <a:cs typeface="Times New Roman" panose="02020603050405020304" pitchFamily="18" charset="0"/>
              </a:rPr>
              <a:t>Azure</a:t>
            </a:r>
            <a:r>
              <a:rPr lang="en-GB" sz="4800" b="1" dirty="0">
                <a:solidFill>
                  <a:srgbClr val="000000"/>
                </a:solidFill>
                <a:latin typeface="Segoe UI" panose="020B0502040204020203" pitchFamily="34" charset="0"/>
                <a:cs typeface="Segoe UI" panose="020B0502040204020203" pitchFamily="34" charset="0"/>
              </a:rPr>
              <a:t> </a:t>
            </a:r>
            <a:r>
              <a:rPr lang="en-GB" sz="5400" dirty="0">
                <a:solidFill>
                  <a:schemeClr val="accent4">
                    <a:lumMod val="40000"/>
                    <a:lumOff val="60000"/>
                  </a:schemeClr>
                </a:solidFill>
                <a:latin typeface="Times New Roman" panose="02020603050405020304" pitchFamily="18" charset="0"/>
                <a:ea typeface="+mn-ea"/>
                <a:cs typeface="Times New Roman" panose="02020603050405020304" pitchFamily="18" charset="0"/>
              </a:rPr>
              <a:t>Data</a:t>
            </a:r>
            <a:r>
              <a:rPr lang="en-GB" sz="4800" b="1" dirty="0">
                <a:solidFill>
                  <a:srgbClr val="000000"/>
                </a:solidFill>
                <a:latin typeface="Segoe UI" panose="020B0502040204020203" pitchFamily="34" charset="0"/>
                <a:cs typeface="Segoe UI" panose="020B0502040204020203" pitchFamily="34" charset="0"/>
              </a:rPr>
              <a:t> </a:t>
            </a:r>
            <a:r>
              <a:rPr lang="en-GB" sz="5400" dirty="0">
                <a:solidFill>
                  <a:schemeClr val="accent4">
                    <a:lumMod val="40000"/>
                    <a:lumOff val="60000"/>
                  </a:schemeClr>
                </a:solidFill>
                <a:latin typeface="Times New Roman" panose="02020603050405020304" pitchFamily="18" charset="0"/>
                <a:ea typeface="+mn-ea"/>
                <a:cs typeface="Times New Roman" panose="02020603050405020304" pitchFamily="18" charset="0"/>
              </a:rPr>
              <a:t>Studio ?</a:t>
            </a:r>
            <a:r>
              <a:rPr lang="en-GB" sz="4800" b="1" dirty="0">
                <a:solidFill>
                  <a:srgbClr val="000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4028316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azure">
            <a:extLst>
              <a:ext uri="{FF2B5EF4-FFF2-40B4-BE49-F238E27FC236}">
                <a16:creationId xmlns:a16="http://schemas.microsoft.com/office/drawing/2014/main" id="{FE1D2DC0-C8F0-4379-869A-1F392DE1791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885778" y="2211984"/>
            <a:ext cx="8420447" cy="243403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19F53B8F-6B20-4E95-BB1D-1A83240D4554}"/>
              </a:ext>
            </a:extLst>
          </p:cNvPr>
          <p:cNvSpPr txBox="1">
            <a:spLocks/>
          </p:cNvSpPr>
          <p:nvPr/>
        </p:nvSpPr>
        <p:spPr>
          <a:xfrm>
            <a:off x="2726082" y="815383"/>
            <a:ext cx="6739836" cy="59837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70"/>
            <a:r>
              <a:rPr lang="en-GB" sz="5400" dirty="0">
                <a:solidFill>
                  <a:schemeClr val="accent4">
                    <a:lumMod val="40000"/>
                    <a:lumOff val="60000"/>
                  </a:schemeClr>
                </a:solidFill>
                <a:latin typeface="Times New Roman" panose="02020603050405020304" pitchFamily="18" charset="0"/>
                <a:ea typeface="+mn-ea"/>
                <a:cs typeface="Times New Roman" panose="02020603050405020304" pitchFamily="18" charset="0"/>
              </a:rPr>
              <a:t>So it’s only for Azure ?</a:t>
            </a:r>
            <a:endParaRPr lang="en-GB" sz="5867" dirty="0">
              <a:solidFill>
                <a:srgbClr val="0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58981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43258" y="1639112"/>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004160" y="1287158"/>
            <a:ext cx="5707465" cy="4136548"/>
          </a:xfrm>
          <a:prstGeom prst="rect">
            <a:avLst/>
          </a:prstGeom>
        </p:spPr>
      </p:pic>
      <p:sp>
        <p:nvSpPr>
          <p:cNvPr id="5" name="Title 2">
            <a:extLst>
              <a:ext uri="{FF2B5EF4-FFF2-40B4-BE49-F238E27FC236}">
                <a16:creationId xmlns:a16="http://schemas.microsoft.com/office/drawing/2014/main" id="{A45D3E6B-69AA-4B17-AD67-7183FBA41169}"/>
              </a:ext>
            </a:extLst>
          </p:cNvPr>
          <p:cNvSpPr txBox="1">
            <a:spLocks/>
          </p:cNvSpPr>
          <p:nvPr/>
        </p:nvSpPr>
        <p:spPr>
          <a:xfrm>
            <a:off x="1136899" y="546581"/>
            <a:ext cx="9918201" cy="594741"/>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70"/>
            <a:r>
              <a:rPr lang="en-GB" sz="5400" dirty="0">
                <a:solidFill>
                  <a:schemeClr val="accent4">
                    <a:lumMod val="40000"/>
                    <a:lumOff val="60000"/>
                  </a:schemeClr>
                </a:solidFill>
                <a:latin typeface="Times New Roman" panose="02020603050405020304" pitchFamily="18" charset="0"/>
                <a:ea typeface="+mn-ea"/>
                <a:cs typeface="Times New Roman" panose="02020603050405020304" pitchFamily="18" charset="0"/>
              </a:rPr>
              <a:t>It</a:t>
            </a:r>
            <a:r>
              <a:rPr lang="en-GB" sz="4800" dirty="0">
                <a:solidFill>
                  <a:srgbClr val="00B050"/>
                </a:solidFill>
                <a:latin typeface="Segoe UI" panose="020B0502040204020203" pitchFamily="34" charset="0"/>
                <a:cs typeface="Segoe UI" panose="020B0502040204020203" pitchFamily="34" charset="0"/>
              </a:rPr>
              <a:t> </a:t>
            </a:r>
            <a:r>
              <a:rPr lang="en-GB" sz="5400" dirty="0">
                <a:solidFill>
                  <a:schemeClr val="accent4">
                    <a:lumMod val="40000"/>
                    <a:lumOff val="60000"/>
                  </a:schemeClr>
                </a:solidFill>
                <a:latin typeface="Times New Roman" panose="02020603050405020304" pitchFamily="18" charset="0"/>
                <a:ea typeface="+mn-ea"/>
                <a:cs typeface="Times New Roman" panose="02020603050405020304" pitchFamily="18" charset="0"/>
              </a:rPr>
              <a:t>Looks Like Visual Studio Code ?</a:t>
            </a:r>
            <a:endParaRPr lang="en-GB" sz="4800" dirty="0">
              <a:solidFill>
                <a:srgbClr val="00B05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0944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8476" y="1558428"/>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95150" y="1558427"/>
            <a:ext cx="5707465" cy="4136548"/>
          </a:xfrm>
          <a:prstGeom prst="rect">
            <a:avLst/>
          </a:prstGeom>
        </p:spPr>
      </p:pic>
      <p:sp>
        <p:nvSpPr>
          <p:cNvPr id="3" name="Title 2">
            <a:extLst>
              <a:ext uri="{FF2B5EF4-FFF2-40B4-BE49-F238E27FC236}">
                <a16:creationId xmlns:a16="http://schemas.microsoft.com/office/drawing/2014/main" id="{A5CFB9D9-AA98-4972-AB16-B89A97CC6ACB}"/>
              </a:ext>
            </a:extLst>
          </p:cNvPr>
          <p:cNvSpPr txBox="1">
            <a:spLocks/>
          </p:cNvSpPr>
          <p:nvPr/>
        </p:nvSpPr>
        <p:spPr>
          <a:xfrm>
            <a:off x="1136899" y="546581"/>
            <a:ext cx="9918201" cy="594741"/>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70"/>
            <a:r>
              <a:rPr lang="en-GB" sz="5400" dirty="0">
                <a:solidFill>
                  <a:schemeClr val="accent4">
                    <a:lumMod val="40000"/>
                    <a:lumOff val="60000"/>
                  </a:schemeClr>
                </a:solidFill>
                <a:latin typeface="Times New Roman" panose="02020603050405020304" pitchFamily="18" charset="0"/>
                <a:ea typeface="+mn-ea"/>
                <a:cs typeface="Times New Roman" panose="02020603050405020304" pitchFamily="18" charset="0"/>
              </a:rPr>
              <a:t>It</a:t>
            </a:r>
            <a:r>
              <a:rPr lang="en-GB" sz="4800" dirty="0">
                <a:solidFill>
                  <a:srgbClr val="00B050"/>
                </a:solidFill>
                <a:latin typeface="Segoe UI" panose="020B0502040204020203" pitchFamily="34" charset="0"/>
                <a:cs typeface="Segoe UI" panose="020B0502040204020203" pitchFamily="34" charset="0"/>
              </a:rPr>
              <a:t> </a:t>
            </a:r>
            <a:r>
              <a:rPr lang="en-GB" sz="5400" dirty="0">
                <a:solidFill>
                  <a:schemeClr val="accent4">
                    <a:lumMod val="40000"/>
                    <a:lumOff val="60000"/>
                  </a:schemeClr>
                </a:solidFill>
                <a:latin typeface="Times New Roman" panose="02020603050405020304" pitchFamily="18" charset="0"/>
                <a:ea typeface="+mn-ea"/>
                <a:cs typeface="Times New Roman" panose="02020603050405020304" pitchFamily="18" charset="0"/>
              </a:rPr>
              <a:t>Looks Like Visual Studio Code ?</a:t>
            </a:r>
            <a:endParaRPr lang="en-GB" sz="4800" dirty="0">
              <a:solidFill>
                <a:srgbClr val="00B05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22045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rot="21049759">
            <a:off x="1724940" y="3071864"/>
            <a:ext cx="5321407" cy="2751522"/>
          </a:xfrm>
          <a:prstGeom prst="rect">
            <a:avLst/>
          </a:prstGeom>
          <a:noFill/>
        </p:spPr>
        <p:txBody>
          <a:bodyPr wrap="square" rtlCol="0">
            <a:spAutoFit/>
          </a:bodyPr>
          <a:lstStyle/>
          <a:p>
            <a:pPr>
              <a:lnSpc>
                <a:spcPct val="90000"/>
              </a:lnSpc>
            </a:pPr>
            <a:r>
              <a:rPr lang="en-GB" sz="9600" b="1" dirty="0">
                <a:solidFill>
                  <a:schemeClr val="accent4">
                    <a:lumMod val="40000"/>
                    <a:lumOff val="60000"/>
                  </a:schemeClr>
                </a:solidFill>
                <a:latin typeface="Times New Roman" panose="02020603050405020304" pitchFamily="18" charset="0"/>
                <a:cs typeface="Times New Roman" panose="02020603050405020304" pitchFamily="18" charset="0"/>
              </a:rPr>
              <a:t>Time For </a:t>
            </a:r>
            <a:br>
              <a:rPr lang="en-GB" sz="9600" b="1" dirty="0">
                <a:solidFill>
                  <a:schemeClr val="accent4">
                    <a:lumMod val="40000"/>
                    <a:lumOff val="60000"/>
                  </a:schemeClr>
                </a:solidFill>
                <a:latin typeface="Times New Roman" panose="02020603050405020304" pitchFamily="18" charset="0"/>
                <a:cs typeface="Times New Roman" panose="02020603050405020304" pitchFamily="18" charset="0"/>
              </a:rPr>
            </a:br>
            <a:r>
              <a:rPr lang="en-GB" sz="9600" b="1" dirty="0">
                <a:solidFill>
                  <a:schemeClr val="accent4">
                    <a:lumMod val="40000"/>
                    <a:lumOff val="60000"/>
                  </a:schemeClr>
                </a:solidFill>
                <a:latin typeface="Times New Roman" panose="02020603050405020304" pitchFamily="18" charset="0"/>
                <a:cs typeface="Times New Roman" panose="02020603050405020304" pitchFamily="18" charset="0"/>
              </a:rPr>
              <a:t>A DEMO</a:t>
            </a:r>
          </a:p>
        </p:txBody>
      </p:sp>
      <p:pic>
        <p:nvPicPr>
          <p:cNvPr id="9" name="Picture 8" descr="A person wearing a hat&#10;&#10;Description generated with high confidenc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26379" y="614464"/>
            <a:ext cx="2694883" cy="4779205"/>
          </a:xfrm>
          <a:prstGeom prst="rect">
            <a:avLst/>
          </a:prstGeom>
        </p:spPr>
      </p:pic>
    </p:spTree>
    <p:extLst>
      <p:ext uri="{BB962C8B-B14F-4D97-AF65-F5344CB8AC3E}">
        <p14:creationId xmlns:p14="http://schemas.microsoft.com/office/powerpoint/2010/main" val="3450897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2" descr="A person wearing glasses&#10;&#10;Description automatically generated">
            <a:extLst>
              <a:ext uri="{FF2B5EF4-FFF2-40B4-BE49-F238E27FC236}">
                <a16:creationId xmlns:a16="http://schemas.microsoft.com/office/drawing/2014/main" id="{CEC84DB1-681A-4177-B544-4451ABB3C7D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21856" y="71097"/>
            <a:ext cx="3659382" cy="3659382"/>
          </a:xfrm>
          <a:prstGeom prst="ellipse">
            <a:avLst/>
          </a:prstGeom>
        </p:spPr>
      </p:pic>
      <p:sp>
        <p:nvSpPr>
          <p:cNvPr id="6" name="TextBox 5">
            <a:extLst>
              <a:ext uri="{FF2B5EF4-FFF2-40B4-BE49-F238E27FC236}">
                <a16:creationId xmlns:a16="http://schemas.microsoft.com/office/drawing/2014/main" id="{3A3D6EAE-2F38-493B-89FC-1D1E891CE513}"/>
              </a:ext>
            </a:extLst>
          </p:cNvPr>
          <p:cNvSpPr txBox="1"/>
          <p:nvPr/>
        </p:nvSpPr>
        <p:spPr>
          <a:xfrm>
            <a:off x="3862055" y="1730749"/>
            <a:ext cx="4467890" cy="1200329"/>
          </a:xfrm>
          <a:prstGeom prst="rect">
            <a:avLst/>
          </a:prstGeom>
          <a:noFill/>
        </p:spPr>
        <p:txBody>
          <a:bodyPr wrap="none" rtlCol="0">
            <a:spAutoFit/>
          </a:bodyPr>
          <a:lstStyle/>
          <a:p>
            <a:r>
              <a:rPr lang="en-US" sz="7200" dirty="0">
                <a:solidFill>
                  <a:schemeClr val="accent4">
                    <a:lumMod val="40000"/>
                    <a:lumOff val="60000"/>
                  </a:schemeClr>
                </a:solidFill>
                <a:latin typeface="Times New Roman" panose="02020603050405020304" pitchFamily="18" charset="0"/>
                <a:cs typeface="Times New Roman" panose="02020603050405020304" pitchFamily="18" charset="0"/>
              </a:rPr>
              <a:t>Rob Sewell</a:t>
            </a:r>
          </a:p>
        </p:txBody>
      </p:sp>
      <p:sp>
        <p:nvSpPr>
          <p:cNvPr id="8" name="TextBox 7">
            <a:extLst>
              <a:ext uri="{FF2B5EF4-FFF2-40B4-BE49-F238E27FC236}">
                <a16:creationId xmlns:a16="http://schemas.microsoft.com/office/drawing/2014/main" id="{69FBC135-10D5-4D7F-A3DA-C4BB6FCA99EF}"/>
              </a:ext>
            </a:extLst>
          </p:cNvPr>
          <p:cNvSpPr txBox="1"/>
          <p:nvPr/>
        </p:nvSpPr>
        <p:spPr>
          <a:xfrm>
            <a:off x="282271" y="4292485"/>
            <a:ext cx="9414274" cy="2677656"/>
          </a:xfrm>
          <a:prstGeom prst="rect">
            <a:avLst/>
          </a:prstGeom>
          <a:noFill/>
        </p:spPr>
        <p:txBody>
          <a:bodyPr wrap="square" rtlCol="0">
            <a:spAutoFit/>
          </a:bodyPr>
          <a:lstStyle/>
          <a:p>
            <a:r>
              <a:rPr lang="en-GB" sz="2800" dirty="0">
                <a:solidFill>
                  <a:schemeClr val="accent4">
                    <a:lumMod val="40000"/>
                    <a:lumOff val="60000"/>
                  </a:schemeClr>
                </a:solidFill>
                <a:latin typeface="Times New Roman" panose="02020603050405020304" pitchFamily="18" charset="0"/>
                <a:cs typeface="Times New Roman" panose="02020603050405020304" pitchFamily="18" charset="0"/>
              </a:rPr>
              <a:t>Consultant</a:t>
            </a:r>
          </a:p>
          <a:p>
            <a:r>
              <a:rPr lang="en-GB" sz="2800" dirty="0">
                <a:solidFill>
                  <a:schemeClr val="accent4">
                    <a:lumMod val="40000"/>
                    <a:lumOff val="60000"/>
                  </a:schemeClr>
                </a:solidFill>
                <a:latin typeface="Times New Roman" panose="02020603050405020304" pitchFamily="18" charset="0"/>
                <a:cs typeface="Times New Roman" panose="02020603050405020304" pitchFamily="18" charset="0"/>
              </a:rPr>
              <a:t>Data Platform and Cloud and </a:t>
            </a:r>
            <a:r>
              <a:rPr lang="en-GB" sz="2800" dirty="0" err="1">
                <a:solidFill>
                  <a:schemeClr val="accent4">
                    <a:lumMod val="40000"/>
                    <a:lumOff val="60000"/>
                  </a:schemeClr>
                </a:solidFill>
                <a:latin typeface="Times New Roman" panose="02020603050405020304" pitchFamily="18" charset="0"/>
                <a:cs typeface="Times New Roman" panose="02020603050405020304" pitchFamily="18" charset="0"/>
              </a:rPr>
              <a:t>DataCenter</a:t>
            </a:r>
            <a:r>
              <a:rPr lang="en-GB" sz="2800" dirty="0">
                <a:solidFill>
                  <a:schemeClr val="accent4">
                    <a:lumMod val="40000"/>
                    <a:lumOff val="60000"/>
                  </a:schemeClr>
                </a:solidFill>
                <a:latin typeface="Times New Roman" panose="02020603050405020304" pitchFamily="18" charset="0"/>
                <a:cs typeface="Times New Roman" panose="02020603050405020304" pitchFamily="18" charset="0"/>
              </a:rPr>
              <a:t> Management MVP</a:t>
            </a:r>
          </a:p>
          <a:p>
            <a:r>
              <a:rPr lang="en-GB" sz="2800" dirty="0">
                <a:solidFill>
                  <a:schemeClr val="accent4">
                    <a:lumMod val="40000"/>
                    <a:lumOff val="60000"/>
                  </a:schemeClr>
                </a:solidFill>
                <a:latin typeface="Times New Roman" panose="02020603050405020304" pitchFamily="18" charset="0"/>
                <a:cs typeface="Times New Roman" panose="02020603050405020304" pitchFamily="18" charset="0"/>
              </a:rPr>
              <a:t>@SQLDbaWithBeard </a:t>
            </a:r>
          </a:p>
          <a:p>
            <a:r>
              <a:rPr lang="en-US" sz="2800" dirty="0" err="1">
                <a:solidFill>
                  <a:schemeClr val="accent4">
                    <a:lumMod val="40000"/>
                    <a:lumOff val="60000"/>
                  </a:schemeClr>
                </a:solidFill>
                <a:latin typeface="Times New Roman" panose="02020603050405020304" pitchFamily="18" charset="0"/>
                <a:cs typeface="Times New Roman" panose="02020603050405020304" pitchFamily="18" charset="0"/>
              </a:rPr>
              <a:t>beard.media</a:t>
            </a:r>
            <a:r>
              <a:rPr lang="en-US" sz="2800" dirty="0">
                <a:solidFill>
                  <a:schemeClr val="accent4">
                    <a:lumMod val="40000"/>
                    <a:lumOff val="60000"/>
                  </a:schemeClr>
                </a:solidFill>
                <a:latin typeface="Times New Roman" panose="02020603050405020304" pitchFamily="18" charset="0"/>
                <a:cs typeface="Times New Roman" panose="02020603050405020304" pitchFamily="18" charset="0"/>
              </a:rPr>
              <a:t>/book – 40 % code twitsewe40</a:t>
            </a:r>
          </a:p>
          <a:p>
            <a:r>
              <a:rPr lang="en-GB" sz="2800" dirty="0">
                <a:solidFill>
                  <a:schemeClr val="accent4">
                    <a:lumMod val="40000"/>
                    <a:lumOff val="60000"/>
                  </a:schemeClr>
                </a:solidFill>
                <a:latin typeface="Times New Roman" panose="02020603050405020304" pitchFamily="18" charset="0"/>
                <a:cs typeface="Times New Roman" panose="02020603050405020304" pitchFamily="18" charset="0"/>
              </a:rPr>
              <a:t>Blog.robsewell.com</a:t>
            </a:r>
          </a:p>
          <a:p>
            <a:endParaRPr lang="en-US" sz="2800"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2003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280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2">
            <a:extLst>
              <a:ext uri="{28A0092B-C50C-407E-A947-70E740481C1C}">
                <a14:useLocalDpi xmlns:a14="http://schemas.microsoft.com/office/drawing/2010/main" val="0"/>
              </a:ext>
            </a:extLst>
          </a:blip>
          <a:srcRect t="31386" b="24740"/>
          <a:stretch/>
        </p:blipFill>
        <p:spPr>
          <a:xfrm>
            <a:off x="21" y="10"/>
            <a:ext cx="12191980" cy="6857991"/>
          </a:xfrm>
          <a:prstGeom prst="rect">
            <a:avLst/>
          </a:prstGeom>
        </p:spPr>
      </p:pic>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0"/>
            <a:ext cx="0" cy="0"/>
          </a:xfrm>
        </p:spPr>
        <p:txBody>
          <a:bodyPr vert="horz" lIns="91440" tIns="45720" rIns="91440" bIns="45720" rtlCol="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endParaRPr lang="en-US" sz="800">
              <a:solidFill>
                <a:srgbClr val="FFFFFF"/>
              </a:solidFill>
            </a:endParaRPr>
          </a:p>
        </p:txBody>
      </p:sp>
    </p:spTree>
    <p:extLst>
      <p:ext uri="{BB962C8B-B14F-4D97-AF65-F5344CB8AC3E}">
        <p14:creationId xmlns:p14="http://schemas.microsoft.com/office/powerpoint/2010/main" val="85752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9"/>
            <a:ext cx="4717767"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Tree>
    <p:extLst>
      <p:ext uri="{BB962C8B-B14F-4D97-AF65-F5344CB8AC3E}">
        <p14:creationId xmlns:p14="http://schemas.microsoft.com/office/powerpoint/2010/main" val="2726631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8" y="218814"/>
            <a:ext cx="4717767"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7" y="2250310"/>
            <a:ext cx="10270067" cy="2554545"/>
          </a:xfrm>
          <a:prstGeom prst="rect">
            <a:avLst/>
          </a:prstGeom>
        </p:spPr>
        <p:txBody>
          <a:bodyPr wrap="square">
            <a:spAutoFit/>
          </a:bodyPr>
          <a:lstStyle/>
          <a:p>
            <a:r>
              <a:rPr lang="en-GB" sz="4000" dirty="0">
                <a:solidFill>
                  <a:schemeClr val="accent4">
                    <a:lumMod val="40000"/>
                    <a:lumOff val="60000"/>
                  </a:schemeClr>
                </a:solidFill>
                <a:latin typeface="Times New Roman" panose="02020603050405020304" pitchFamily="18" charset="0"/>
                <a:cs typeface="Times New Roman" panose="02020603050405020304" pitchFamily="18" charset="0"/>
              </a:rPr>
              <a:t>First, the names comes from the planet Jupiter. </a:t>
            </a:r>
            <a:br>
              <a:rPr lang="en-GB" sz="4000" dirty="0">
                <a:solidFill>
                  <a:schemeClr val="accent4">
                    <a:lumMod val="40000"/>
                    <a:lumOff val="60000"/>
                  </a:schemeClr>
                </a:solidFill>
                <a:latin typeface="Times New Roman" panose="02020603050405020304" pitchFamily="18" charset="0"/>
                <a:cs typeface="Times New Roman" panose="02020603050405020304" pitchFamily="18" charset="0"/>
              </a:rPr>
            </a:br>
            <a:br>
              <a:rPr lang="en-GB" sz="4000" dirty="0">
                <a:solidFill>
                  <a:schemeClr val="accent4">
                    <a:lumMod val="40000"/>
                    <a:lumOff val="60000"/>
                  </a:schemeClr>
                </a:solidFill>
                <a:latin typeface="Times New Roman" panose="02020603050405020304" pitchFamily="18" charset="0"/>
                <a:cs typeface="Times New Roman" panose="02020603050405020304" pitchFamily="18" charset="0"/>
              </a:rPr>
            </a:br>
            <a:r>
              <a:rPr lang="en-GB" sz="4000" dirty="0">
                <a:solidFill>
                  <a:schemeClr val="accent4">
                    <a:lumMod val="40000"/>
                    <a:lumOff val="60000"/>
                  </a:schemeClr>
                </a:solidFill>
                <a:latin typeface="Times New Roman" panose="02020603050405020304" pitchFamily="18" charset="0"/>
                <a:cs typeface="Times New Roman" panose="02020603050405020304" pitchFamily="18" charset="0"/>
              </a:rPr>
              <a:t>We wanted to pick a name that evoked the traditions and ideas of science.</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867093"/>
            <a:ext cx="5191678" cy="369332"/>
          </a:xfrm>
          <a:prstGeom prst="rect">
            <a:avLst/>
          </a:prstGeom>
        </p:spPr>
        <p:txBody>
          <a:bodyPr wrap="none">
            <a:spAutoFit/>
          </a:bodyPr>
          <a:lstStyle/>
          <a:p>
            <a:r>
              <a:rPr lang="en-GB" dirty="0">
                <a:hlinkClick r:id="rId2"/>
              </a:rPr>
              <a:t>https://github.com/jupyter/design/wiki/Jupyter-Logo</a:t>
            </a:r>
            <a:endParaRPr lang="en-GB" dirty="0"/>
          </a:p>
        </p:txBody>
      </p:sp>
      <p:sp>
        <p:nvSpPr>
          <p:cNvPr id="9" name="Rectangle 8">
            <a:extLst>
              <a:ext uri="{FF2B5EF4-FFF2-40B4-BE49-F238E27FC236}">
                <a16:creationId xmlns:a16="http://schemas.microsoft.com/office/drawing/2014/main" id="{52CE1726-35E5-4AD1-ACE1-85418816D696}"/>
              </a:ext>
            </a:extLst>
          </p:cNvPr>
          <p:cNvSpPr/>
          <p:nvPr/>
        </p:nvSpPr>
        <p:spPr>
          <a:xfrm>
            <a:off x="12510237" y="1340700"/>
            <a:ext cx="11196466" cy="4031873"/>
          </a:xfrm>
          <a:prstGeom prst="rect">
            <a:avLst/>
          </a:prstGeom>
        </p:spPr>
        <p:txBody>
          <a:bodyPr wrap="square">
            <a:spAutoFit/>
          </a:bodyPr>
          <a:lstStyle/>
          <a:p>
            <a:pPr algn="ctr"/>
            <a:r>
              <a:rPr lang="en-GB" sz="3200" dirty="0">
                <a:solidFill>
                  <a:schemeClr val="accent4">
                    <a:lumMod val="40000"/>
                    <a:lumOff val="60000"/>
                  </a:schemeClr>
                </a:solidFill>
                <a:latin typeface="Times New Roman" panose="02020603050405020304" pitchFamily="18" charset="0"/>
                <a:cs typeface="Times New Roman" panose="02020603050405020304" pitchFamily="18" charset="0"/>
              </a:rPr>
              <a:t>Second, the core programming languages supported by </a:t>
            </a:r>
            <a:r>
              <a:rPr lang="en-GB" sz="3200" dirty="0" err="1">
                <a:solidFill>
                  <a:schemeClr val="accent4">
                    <a:lumMod val="40000"/>
                    <a:lumOff val="60000"/>
                  </a:schemeClr>
                </a:solidFill>
                <a:latin typeface="Times New Roman" panose="02020603050405020304" pitchFamily="18" charset="0"/>
                <a:cs typeface="Times New Roman" panose="02020603050405020304" pitchFamily="18" charset="0"/>
              </a:rPr>
              <a:t>Jupyter</a:t>
            </a:r>
            <a:r>
              <a:rPr lang="en-GB" sz="3200" dirty="0">
                <a:solidFill>
                  <a:schemeClr val="accent4">
                    <a:lumMod val="40000"/>
                    <a:lumOff val="60000"/>
                  </a:schemeClr>
                </a:solidFill>
                <a:latin typeface="Times New Roman" panose="02020603050405020304" pitchFamily="18" charset="0"/>
                <a:cs typeface="Times New Roman" panose="02020603050405020304" pitchFamily="18" charset="0"/>
              </a:rPr>
              <a:t> are </a:t>
            </a:r>
          </a:p>
          <a:p>
            <a:pPr algn="ctr"/>
            <a:endParaRPr lang="en-GB" sz="32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algn="ctr"/>
            <a:r>
              <a:rPr lang="en-GB" sz="3200" dirty="0">
                <a:solidFill>
                  <a:schemeClr val="accent4">
                    <a:lumMod val="40000"/>
                    <a:lumOff val="60000"/>
                  </a:schemeClr>
                </a:solidFill>
                <a:latin typeface="Times New Roman" panose="02020603050405020304" pitchFamily="18" charset="0"/>
                <a:cs typeface="Times New Roman" panose="02020603050405020304" pitchFamily="18" charset="0"/>
              </a:rPr>
              <a:t>Julia, Python and R. </a:t>
            </a:r>
          </a:p>
          <a:p>
            <a:endParaRPr lang="en-GB" sz="3200" dirty="0">
              <a:solidFill>
                <a:schemeClr val="accent4">
                  <a:lumMod val="40000"/>
                  <a:lumOff val="60000"/>
                </a:schemeClr>
              </a:solidFill>
              <a:latin typeface="Times New Roman" panose="02020603050405020304" pitchFamily="18" charset="0"/>
              <a:cs typeface="Times New Roman" panose="02020603050405020304" pitchFamily="18" charset="0"/>
            </a:endParaRPr>
          </a:p>
          <a:p>
            <a:r>
              <a:rPr lang="en-GB" sz="3200" dirty="0">
                <a:solidFill>
                  <a:schemeClr val="accent4">
                    <a:lumMod val="40000"/>
                    <a:lumOff val="60000"/>
                  </a:schemeClr>
                </a:solidFill>
                <a:latin typeface="Times New Roman" panose="02020603050405020304" pitchFamily="18" charset="0"/>
                <a:cs typeface="Times New Roman" panose="02020603050405020304" pitchFamily="18" charset="0"/>
              </a:rPr>
              <a:t>While the name </a:t>
            </a:r>
            <a:r>
              <a:rPr lang="en-GB" sz="3200" dirty="0" err="1">
                <a:solidFill>
                  <a:schemeClr val="accent4">
                    <a:lumMod val="40000"/>
                    <a:lumOff val="60000"/>
                  </a:schemeClr>
                </a:solidFill>
                <a:latin typeface="Times New Roman" panose="02020603050405020304" pitchFamily="18" charset="0"/>
                <a:cs typeface="Times New Roman" panose="02020603050405020304" pitchFamily="18" charset="0"/>
              </a:rPr>
              <a:t>Jupyter</a:t>
            </a:r>
            <a:r>
              <a:rPr lang="en-GB" sz="3200" dirty="0">
                <a:solidFill>
                  <a:schemeClr val="accent4">
                    <a:lumMod val="40000"/>
                    <a:lumOff val="60000"/>
                  </a:schemeClr>
                </a:solidFill>
                <a:latin typeface="Times New Roman" panose="02020603050405020304" pitchFamily="18" charset="0"/>
                <a:cs typeface="Times New Roman" panose="02020603050405020304" pitchFamily="18" charset="0"/>
              </a:rPr>
              <a:t> is not a direct acronym for these languages, it nods its head in those directions.</a:t>
            </a:r>
          </a:p>
          <a:p>
            <a:r>
              <a:rPr lang="en-GB" sz="3200" dirty="0">
                <a:solidFill>
                  <a:schemeClr val="accent4">
                    <a:lumMod val="40000"/>
                    <a:lumOff val="60000"/>
                  </a:schemeClr>
                </a:solidFill>
                <a:latin typeface="Times New Roman" panose="02020603050405020304" pitchFamily="18" charset="0"/>
                <a:cs typeface="Times New Roman" panose="02020603050405020304" pitchFamily="18" charset="0"/>
              </a:rPr>
              <a:t>In particular, the "y" in the middle of </a:t>
            </a:r>
            <a:r>
              <a:rPr lang="en-GB" sz="3200" dirty="0" err="1">
                <a:solidFill>
                  <a:schemeClr val="accent4">
                    <a:lumMod val="40000"/>
                    <a:lumOff val="60000"/>
                  </a:schemeClr>
                </a:solidFill>
                <a:latin typeface="Times New Roman" panose="02020603050405020304" pitchFamily="18" charset="0"/>
                <a:cs typeface="Times New Roman" panose="02020603050405020304" pitchFamily="18" charset="0"/>
              </a:rPr>
              <a:t>Jupyter</a:t>
            </a:r>
            <a:r>
              <a:rPr lang="en-GB" sz="3200" dirty="0">
                <a:solidFill>
                  <a:schemeClr val="accent4">
                    <a:lumMod val="40000"/>
                    <a:lumOff val="60000"/>
                  </a:schemeClr>
                </a:solidFill>
                <a:latin typeface="Times New Roman" panose="02020603050405020304" pitchFamily="18" charset="0"/>
                <a:cs typeface="Times New Roman" panose="02020603050405020304" pitchFamily="18" charset="0"/>
              </a:rPr>
              <a:t> was chosen to </a:t>
            </a:r>
            <a:r>
              <a:rPr lang="en-GB" sz="3200" dirty="0" err="1">
                <a:solidFill>
                  <a:schemeClr val="accent4">
                    <a:lumMod val="40000"/>
                    <a:lumOff val="60000"/>
                  </a:schemeClr>
                </a:solidFill>
                <a:latin typeface="Times New Roman" panose="02020603050405020304" pitchFamily="18" charset="0"/>
                <a:cs typeface="Times New Roman" panose="02020603050405020304" pitchFamily="18" charset="0"/>
              </a:rPr>
              <a:t>honor</a:t>
            </a:r>
            <a:r>
              <a:rPr lang="en-GB" sz="3200" dirty="0">
                <a:solidFill>
                  <a:schemeClr val="accent4">
                    <a:lumMod val="40000"/>
                    <a:lumOff val="60000"/>
                  </a:schemeClr>
                </a:solidFill>
                <a:latin typeface="Times New Roman" panose="02020603050405020304" pitchFamily="18" charset="0"/>
                <a:cs typeface="Times New Roman" panose="02020603050405020304" pitchFamily="18" charset="0"/>
              </a:rPr>
              <a:t> our Python heritage. </a:t>
            </a:r>
          </a:p>
        </p:txBody>
      </p:sp>
    </p:spTree>
    <p:extLst>
      <p:ext uri="{BB962C8B-B14F-4D97-AF65-F5344CB8AC3E}">
        <p14:creationId xmlns:p14="http://schemas.microsoft.com/office/powerpoint/2010/main" val="421841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8" y="218814"/>
            <a:ext cx="4717767"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497767" y="1653455"/>
            <a:ext cx="11196466" cy="4031873"/>
          </a:xfrm>
          <a:prstGeom prst="rect">
            <a:avLst/>
          </a:prstGeom>
        </p:spPr>
        <p:txBody>
          <a:bodyPr wrap="square">
            <a:spAutoFit/>
          </a:bodyPr>
          <a:lstStyle/>
          <a:p>
            <a:pPr algn="ctr"/>
            <a:r>
              <a:rPr lang="en-GB" sz="3200" dirty="0">
                <a:solidFill>
                  <a:schemeClr val="accent4">
                    <a:lumMod val="40000"/>
                    <a:lumOff val="60000"/>
                  </a:schemeClr>
                </a:solidFill>
                <a:latin typeface="Times New Roman" panose="02020603050405020304" pitchFamily="18" charset="0"/>
                <a:cs typeface="Times New Roman" panose="02020603050405020304" pitchFamily="18" charset="0"/>
              </a:rPr>
              <a:t>Second, the core programming languages supported by </a:t>
            </a:r>
            <a:r>
              <a:rPr lang="en-GB" sz="3200" dirty="0" err="1">
                <a:solidFill>
                  <a:schemeClr val="accent4">
                    <a:lumMod val="40000"/>
                    <a:lumOff val="60000"/>
                  </a:schemeClr>
                </a:solidFill>
                <a:latin typeface="Times New Roman" panose="02020603050405020304" pitchFamily="18" charset="0"/>
                <a:cs typeface="Times New Roman" panose="02020603050405020304" pitchFamily="18" charset="0"/>
              </a:rPr>
              <a:t>Jupyter</a:t>
            </a:r>
            <a:r>
              <a:rPr lang="en-GB" sz="3200" dirty="0">
                <a:solidFill>
                  <a:schemeClr val="accent4">
                    <a:lumMod val="40000"/>
                    <a:lumOff val="60000"/>
                  </a:schemeClr>
                </a:solidFill>
                <a:latin typeface="Times New Roman" panose="02020603050405020304" pitchFamily="18" charset="0"/>
                <a:cs typeface="Times New Roman" panose="02020603050405020304" pitchFamily="18" charset="0"/>
              </a:rPr>
              <a:t> are </a:t>
            </a:r>
          </a:p>
          <a:p>
            <a:pPr algn="ctr"/>
            <a:endParaRPr lang="en-GB" sz="32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algn="ctr"/>
            <a:r>
              <a:rPr lang="en-GB" sz="3200" dirty="0">
                <a:solidFill>
                  <a:schemeClr val="accent4">
                    <a:lumMod val="40000"/>
                    <a:lumOff val="60000"/>
                  </a:schemeClr>
                </a:solidFill>
                <a:latin typeface="Times New Roman" panose="02020603050405020304" pitchFamily="18" charset="0"/>
                <a:cs typeface="Times New Roman" panose="02020603050405020304" pitchFamily="18" charset="0"/>
              </a:rPr>
              <a:t>Julia, Python and R. </a:t>
            </a:r>
          </a:p>
          <a:p>
            <a:endParaRPr lang="en-GB" sz="3200" dirty="0">
              <a:solidFill>
                <a:schemeClr val="accent4">
                  <a:lumMod val="40000"/>
                  <a:lumOff val="60000"/>
                </a:schemeClr>
              </a:solidFill>
              <a:latin typeface="Times New Roman" panose="02020603050405020304" pitchFamily="18" charset="0"/>
              <a:cs typeface="Times New Roman" panose="02020603050405020304" pitchFamily="18" charset="0"/>
            </a:endParaRPr>
          </a:p>
          <a:p>
            <a:r>
              <a:rPr lang="en-GB" sz="3200" dirty="0">
                <a:solidFill>
                  <a:schemeClr val="accent4">
                    <a:lumMod val="40000"/>
                    <a:lumOff val="60000"/>
                  </a:schemeClr>
                </a:solidFill>
                <a:latin typeface="Times New Roman" panose="02020603050405020304" pitchFamily="18" charset="0"/>
                <a:cs typeface="Times New Roman" panose="02020603050405020304" pitchFamily="18" charset="0"/>
              </a:rPr>
              <a:t>While the name </a:t>
            </a:r>
            <a:r>
              <a:rPr lang="en-GB" sz="3200" dirty="0" err="1">
                <a:solidFill>
                  <a:schemeClr val="accent4">
                    <a:lumMod val="40000"/>
                    <a:lumOff val="60000"/>
                  </a:schemeClr>
                </a:solidFill>
                <a:latin typeface="Times New Roman" panose="02020603050405020304" pitchFamily="18" charset="0"/>
                <a:cs typeface="Times New Roman" panose="02020603050405020304" pitchFamily="18" charset="0"/>
              </a:rPr>
              <a:t>Jupyter</a:t>
            </a:r>
            <a:r>
              <a:rPr lang="en-GB" sz="3200" dirty="0">
                <a:solidFill>
                  <a:schemeClr val="accent4">
                    <a:lumMod val="40000"/>
                    <a:lumOff val="60000"/>
                  </a:schemeClr>
                </a:solidFill>
                <a:latin typeface="Times New Roman" panose="02020603050405020304" pitchFamily="18" charset="0"/>
                <a:cs typeface="Times New Roman" panose="02020603050405020304" pitchFamily="18" charset="0"/>
              </a:rPr>
              <a:t> is not a direct acronym for these languages, it nods its head in those directions.</a:t>
            </a:r>
          </a:p>
          <a:p>
            <a:r>
              <a:rPr lang="en-GB" sz="3200" dirty="0">
                <a:solidFill>
                  <a:schemeClr val="accent4">
                    <a:lumMod val="40000"/>
                    <a:lumOff val="60000"/>
                  </a:schemeClr>
                </a:solidFill>
                <a:latin typeface="Times New Roman" panose="02020603050405020304" pitchFamily="18" charset="0"/>
                <a:cs typeface="Times New Roman" panose="02020603050405020304" pitchFamily="18" charset="0"/>
              </a:rPr>
              <a:t>In particular, the "y" in the middle of </a:t>
            </a:r>
            <a:r>
              <a:rPr lang="en-GB" sz="3200" dirty="0" err="1">
                <a:solidFill>
                  <a:schemeClr val="accent4">
                    <a:lumMod val="40000"/>
                    <a:lumOff val="60000"/>
                  </a:schemeClr>
                </a:solidFill>
                <a:latin typeface="Times New Roman" panose="02020603050405020304" pitchFamily="18" charset="0"/>
                <a:cs typeface="Times New Roman" panose="02020603050405020304" pitchFamily="18" charset="0"/>
              </a:rPr>
              <a:t>Jupyter</a:t>
            </a:r>
            <a:r>
              <a:rPr lang="en-GB" sz="3200" dirty="0">
                <a:solidFill>
                  <a:schemeClr val="accent4">
                    <a:lumMod val="40000"/>
                    <a:lumOff val="60000"/>
                  </a:schemeClr>
                </a:solidFill>
                <a:latin typeface="Times New Roman" panose="02020603050405020304" pitchFamily="18" charset="0"/>
                <a:cs typeface="Times New Roman" panose="02020603050405020304" pitchFamily="18" charset="0"/>
              </a:rPr>
              <a:t> was chosen to </a:t>
            </a:r>
            <a:r>
              <a:rPr lang="en-GB" sz="3200" dirty="0" err="1">
                <a:solidFill>
                  <a:schemeClr val="accent4">
                    <a:lumMod val="40000"/>
                    <a:lumOff val="60000"/>
                  </a:schemeClr>
                </a:solidFill>
                <a:latin typeface="Times New Roman" panose="02020603050405020304" pitchFamily="18" charset="0"/>
                <a:cs typeface="Times New Roman" panose="02020603050405020304" pitchFamily="18" charset="0"/>
              </a:rPr>
              <a:t>honor</a:t>
            </a:r>
            <a:r>
              <a:rPr lang="en-GB" sz="3200" dirty="0">
                <a:solidFill>
                  <a:schemeClr val="accent4">
                    <a:lumMod val="40000"/>
                    <a:lumOff val="60000"/>
                  </a:schemeClr>
                </a:solidFill>
                <a:latin typeface="Times New Roman" panose="02020603050405020304" pitchFamily="18" charset="0"/>
                <a:cs typeface="Times New Roman" panose="02020603050405020304" pitchFamily="18" charset="0"/>
              </a:rPr>
              <a:t> our Python heritage. </a:t>
            </a:r>
          </a:p>
        </p:txBody>
      </p:sp>
      <p:sp>
        <p:nvSpPr>
          <p:cNvPr id="7" name="Rectangle 6">
            <a:extLst>
              <a:ext uri="{FF2B5EF4-FFF2-40B4-BE49-F238E27FC236}">
                <a16:creationId xmlns:a16="http://schemas.microsoft.com/office/drawing/2014/main" id="{179B8ED1-351E-4113-B7A6-93929C2D3406}"/>
              </a:ext>
            </a:extLst>
          </p:cNvPr>
          <p:cNvSpPr/>
          <p:nvPr/>
        </p:nvSpPr>
        <p:spPr>
          <a:xfrm>
            <a:off x="3500161" y="6236425"/>
            <a:ext cx="5191678" cy="369332"/>
          </a:xfrm>
          <a:prstGeom prst="rect">
            <a:avLst/>
          </a:prstGeom>
        </p:spPr>
        <p:txBody>
          <a:bodyPr wrap="none">
            <a:spAutoFit/>
          </a:bodyPr>
          <a:lstStyle/>
          <a:p>
            <a:r>
              <a:rPr lang="en-GB" dirty="0">
                <a:hlinkClick r:id="rId2"/>
              </a:rPr>
              <a:t>https://github.com/jupyter/design/wiki/Jupyter-Logo</a:t>
            </a:r>
            <a:endParaRPr lang="en-GB" dirty="0"/>
          </a:p>
        </p:txBody>
      </p:sp>
      <p:sp>
        <p:nvSpPr>
          <p:cNvPr id="2" name="Rectangle 1">
            <a:extLst>
              <a:ext uri="{FF2B5EF4-FFF2-40B4-BE49-F238E27FC236}">
                <a16:creationId xmlns:a16="http://schemas.microsoft.com/office/drawing/2014/main" id="{AF1A4E01-A030-4A98-AF5D-FEA24558C78C}"/>
              </a:ext>
            </a:extLst>
          </p:cNvPr>
          <p:cNvSpPr/>
          <p:nvPr/>
        </p:nvSpPr>
        <p:spPr>
          <a:xfrm>
            <a:off x="-10986750" y="2002359"/>
            <a:ext cx="10745822" cy="3046988"/>
          </a:xfrm>
          <a:prstGeom prst="rect">
            <a:avLst/>
          </a:prstGeom>
        </p:spPr>
        <p:txBody>
          <a:bodyPr wrap="square">
            <a:spAutoFit/>
          </a:bodyPr>
          <a:lstStyle/>
          <a:p>
            <a:r>
              <a:rPr lang="en-GB" sz="3200" dirty="0">
                <a:solidFill>
                  <a:schemeClr val="accent4">
                    <a:lumMod val="40000"/>
                    <a:lumOff val="60000"/>
                  </a:schemeClr>
                </a:solidFill>
                <a:latin typeface="Times New Roman" panose="02020603050405020304" pitchFamily="18" charset="0"/>
                <a:cs typeface="Times New Roman" panose="02020603050405020304" pitchFamily="18" charset="0"/>
              </a:rPr>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a:t>
            </a:r>
            <a:r>
              <a:rPr lang="en-GB" sz="3200" dirty="0"/>
              <a:t> </a:t>
            </a:r>
            <a:r>
              <a:rPr lang="en-GB" sz="3200" dirty="0">
                <a:solidFill>
                  <a:schemeClr val="accent4">
                    <a:lumMod val="40000"/>
                    <a:lumOff val="60000"/>
                  </a:schemeClr>
                </a:solidFill>
                <a:latin typeface="Times New Roman" panose="02020603050405020304" pitchFamily="18" charset="0"/>
                <a:cs typeface="Times New Roman" panose="02020603050405020304" pitchFamily="18" charset="0"/>
              </a:rPr>
              <a:t>focuses of our project.</a:t>
            </a:r>
          </a:p>
        </p:txBody>
      </p:sp>
    </p:spTree>
    <p:extLst>
      <p:ext uri="{BB962C8B-B14F-4D97-AF65-F5344CB8AC3E}">
        <p14:creationId xmlns:p14="http://schemas.microsoft.com/office/powerpoint/2010/main" val="165917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5" y="217134"/>
            <a:ext cx="4717767" cy="1433505"/>
          </a:xfrm>
        </p:spPr>
        <p:txBody>
          <a:bodyPr>
            <a:noAutofit/>
          </a:bodyPr>
          <a:lstStyle/>
          <a:p>
            <a:pPr marL="0" indent="0" algn="ctr">
              <a:buNone/>
            </a:pPr>
            <a:r>
              <a:rPr lang="en-GB" sz="9600" dirty="0" err="1"/>
              <a:t>Jupyter</a:t>
            </a:r>
            <a:endParaRPr lang="en-GB" sz="9600" dirty="0"/>
          </a:p>
        </p:txBody>
      </p:sp>
      <p:sp>
        <p:nvSpPr>
          <p:cNvPr id="7" name="Rectangle 6">
            <a:extLst>
              <a:ext uri="{FF2B5EF4-FFF2-40B4-BE49-F238E27FC236}">
                <a16:creationId xmlns:a16="http://schemas.microsoft.com/office/drawing/2014/main" id="{7B26B110-1B04-439B-A451-EEB3BCBFC855}"/>
              </a:ext>
            </a:extLst>
          </p:cNvPr>
          <p:cNvSpPr/>
          <p:nvPr/>
        </p:nvSpPr>
        <p:spPr>
          <a:xfrm>
            <a:off x="3500160" y="5867093"/>
            <a:ext cx="5191678" cy="369332"/>
          </a:xfrm>
          <a:prstGeom prst="rect">
            <a:avLst/>
          </a:prstGeom>
        </p:spPr>
        <p:txBody>
          <a:bodyPr wrap="none">
            <a:spAutoFit/>
          </a:bodyPr>
          <a:lstStyle/>
          <a:p>
            <a:r>
              <a:rPr lang="en-GB" dirty="0">
                <a:hlinkClick r:id="rId2"/>
              </a:rPr>
              <a:t>https://github.com/jupyter/design/wiki/Jupyter-Logo</a:t>
            </a:r>
            <a:endParaRPr lang="en-GB" dirty="0"/>
          </a:p>
        </p:txBody>
      </p:sp>
      <p:sp>
        <p:nvSpPr>
          <p:cNvPr id="2" name="Rectangle 1">
            <a:extLst>
              <a:ext uri="{FF2B5EF4-FFF2-40B4-BE49-F238E27FC236}">
                <a16:creationId xmlns:a16="http://schemas.microsoft.com/office/drawing/2014/main" id="{7D8BEEC3-50EA-4540-83B8-A17DE8D93797}"/>
              </a:ext>
            </a:extLst>
          </p:cNvPr>
          <p:cNvSpPr/>
          <p:nvPr/>
        </p:nvSpPr>
        <p:spPr>
          <a:xfrm>
            <a:off x="723087" y="2119480"/>
            <a:ext cx="10745822" cy="3046988"/>
          </a:xfrm>
          <a:prstGeom prst="rect">
            <a:avLst/>
          </a:prstGeom>
        </p:spPr>
        <p:txBody>
          <a:bodyPr wrap="square">
            <a:spAutoFit/>
          </a:bodyPr>
          <a:lstStyle/>
          <a:p>
            <a:r>
              <a:rPr lang="en-GB" sz="3200" dirty="0">
                <a:solidFill>
                  <a:schemeClr val="accent4">
                    <a:lumMod val="40000"/>
                    <a:lumOff val="60000"/>
                  </a:schemeClr>
                </a:solidFill>
                <a:latin typeface="Times New Roman" panose="02020603050405020304" pitchFamily="18" charset="0"/>
                <a:cs typeface="Times New Roman" panose="02020603050405020304" pitchFamily="18" charset="0"/>
              </a:rPr>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a:t>
            </a:r>
            <a:r>
              <a:rPr lang="en-GB" sz="3200" dirty="0"/>
              <a:t> </a:t>
            </a:r>
            <a:r>
              <a:rPr lang="en-GB" sz="3200" dirty="0">
                <a:solidFill>
                  <a:schemeClr val="accent4">
                    <a:lumMod val="40000"/>
                    <a:lumOff val="60000"/>
                  </a:schemeClr>
                </a:solidFill>
                <a:latin typeface="Times New Roman" panose="02020603050405020304" pitchFamily="18" charset="0"/>
                <a:cs typeface="Times New Roman" panose="02020603050405020304" pitchFamily="18" charset="0"/>
              </a:rPr>
              <a:t>focuses of our project.</a:t>
            </a:r>
          </a:p>
        </p:txBody>
      </p:sp>
    </p:spTree>
    <p:extLst>
      <p:ext uri="{BB962C8B-B14F-4D97-AF65-F5344CB8AC3E}">
        <p14:creationId xmlns:p14="http://schemas.microsoft.com/office/powerpoint/2010/main" val="383769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113796"/>
            <a:ext cx="12188825" cy="4539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07524" y="6076560"/>
            <a:ext cx="5176951" cy="584775"/>
          </a:xfrm>
          <a:prstGeom prst="rect">
            <a:avLst/>
          </a:prstGeom>
          <a:noFill/>
        </p:spPr>
        <p:txBody>
          <a:bodyPr wrap="square" rtlCol="0">
            <a:spAutoFit/>
          </a:bodyPr>
          <a:lstStyle/>
          <a:p>
            <a:r>
              <a:rPr lang="en-GB" sz="3200" dirty="0">
                <a:solidFill>
                  <a:schemeClr val="accent4">
                    <a:lumMod val="40000"/>
                    <a:lumOff val="60000"/>
                  </a:schemeClr>
                </a:solidFill>
                <a:latin typeface="Times New Roman" panose="02020603050405020304" pitchFamily="18" charset="0"/>
                <a:cs typeface="Times New Roman" panose="02020603050405020304" pitchFamily="18" charset="0"/>
              </a:rPr>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xfrm>
            <a:off x="2124773" y="83242"/>
            <a:ext cx="7942452" cy="818705"/>
          </a:xfrm>
          <a:noFill/>
        </p:spPr>
        <p:txBody>
          <a:bodyPr>
            <a:normAutofit fontScale="90000"/>
          </a:bodyPr>
          <a:lstStyle/>
          <a:p>
            <a:r>
              <a:rPr lang="en-US" b="0" dirty="0"/>
              <a:t>What is a </a:t>
            </a:r>
            <a:r>
              <a:rPr lang="en-US" b="0" dirty="0" err="1"/>
              <a:t>Jupyter</a:t>
            </a:r>
            <a:r>
              <a:rPr lang="en-US" b="0" dirty="0"/>
              <a:t> Notebook?</a:t>
            </a:r>
          </a:p>
        </p:txBody>
      </p:sp>
    </p:spTree>
    <p:extLst>
      <p:ext uri="{BB962C8B-B14F-4D97-AF65-F5344CB8AC3E}">
        <p14:creationId xmlns:p14="http://schemas.microsoft.com/office/powerpoint/2010/main" val="1377874152"/>
      </p:ext>
    </p:extLst>
  </p:cSld>
  <p:clrMapOvr>
    <a:masterClrMapping/>
  </p:clrMapOvr>
  <p:transition spd="slow">
    <p:push dir="u"/>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16CB46AF1B55445AFFCE62E7D374E1A" ma:contentTypeVersion="12" ma:contentTypeDescription="Create a new document." ma:contentTypeScope="" ma:versionID="8c57e3a8611200dc950da05d7c28edc6">
  <xsd:schema xmlns:xsd="http://www.w3.org/2001/XMLSchema" xmlns:xs="http://www.w3.org/2001/XMLSchema" xmlns:p="http://schemas.microsoft.com/office/2006/metadata/properties" xmlns:ns2="6fef856b-9957-4c63-8350-3d47a877eed5" xmlns:ns3="5c1ef3b4-dda5-4ed2-aafb-ef543d07122a" targetNamespace="http://schemas.microsoft.com/office/2006/metadata/properties" ma:root="true" ma:fieldsID="a8af0fe2d048e40dbecfae8b176a7410" ns2:_="" ns3:_="">
    <xsd:import namespace="6fef856b-9957-4c63-8350-3d47a877eed5"/>
    <xsd:import namespace="5c1ef3b4-dda5-4ed2-aafb-ef543d07122a"/>
    <xsd:element name="properties">
      <xsd:complexType>
        <xsd:sequence>
          <xsd:element name="documentManagement">
            <xsd:complexType>
              <xsd:all>
                <xsd:element ref="ns2:SharedWithUsers" minOccurs="0"/>
                <xsd:element ref="ns2:SharingHintHash" minOccurs="0"/>
                <xsd:element ref="ns2:SharedWithDetails" minOccurs="0"/>
                <xsd:element ref="ns3:MediaServiceMetadata" minOccurs="0"/>
                <xsd:element ref="ns3:MediaServiceFastMetadata" minOccurs="0"/>
                <xsd:element ref="ns3:MediaServiceAutoTags" minOccurs="0"/>
                <xsd:element ref="ns3:MediaServiceDateTaken" minOccurs="0"/>
                <xsd:element ref="ns3:MediaServiceOCR"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ef856b-9957-4c63-8350-3d47a877eed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c1ef3b4-dda5-4ed2-aafb-ef543d07122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description="" ma:internalName="MediaServiceAutoTags" ma:readOnly="true">
      <xsd:simpleType>
        <xsd:restriction base="dms:Text"/>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6171D47-5CD2-425D-B25A-3250D390BED5}">
  <ds:schemaRefs>
    <ds:schemaRef ds:uri="http://schemas.microsoft.com/sharepoint/v3/contenttype/forms"/>
  </ds:schemaRefs>
</ds:datastoreItem>
</file>

<file path=customXml/itemProps2.xml><?xml version="1.0" encoding="utf-8"?>
<ds:datastoreItem xmlns:ds="http://schemas.openxmlformats.org/officeDocument/2006/customXml" ds:itemID="{4145AA12-24E9-40DF-85DF-680B1C8370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ef856b-9957-4c63-8350-3d47a877eed5"/>
    <ds:schemaRef ds:uri="5c1ef3b4-dda5-4ed2-aafb-ef543d0712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CF3D7B-CAE3-42C1-9683-633613114F2E}">
  <ds:schemaRefs>
    <ds:schemaRef ds:uri="http://purl.org/dc/elements/1.1/"/>
    <ds:schemaRef ds:uri="http://schemas.microsoft.com/office/2006/metadata/properties"/>
    <ds:schemaRef ds:uri="6fef856b-9957-4c63-8350-3d47a877eed5"/>
    <ds:schemaRef ds:uri="http://purl.org/dc/terms/"/>
    <ds:schemaRef ds:uri="5c1ef3b4-dda5-4ed2-aafb-ef543d07122a"/>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1124</TotalTime>
  <Words>504</Words>
  <Application>Microsoft Office PowerPoint</Application>
  <PresentationFormat>Widescreen</PresentationFormat>
  <Paragraphs>54</Paragraphs>
  <Slides>30</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Arial</vt:lpstr>
      <vt:lpstr>Calibri</vt:lpstr>
      <vt:lpstr>Segoe UI</vt:lpstr>
      <vt:lpstr>Segoe UI Semibold</vt:lpstr>
      <vt:lpstr>Times New Roman</vt:lpstr>
      <vt:lpstr>1_Office Theme</vt:lpstr>
      <vt:lpstr>Custom Design</vt:lpstr>
      <vt:lpstr>PowerPoint Presentation</vt:lpstr>
      <vt:lpstr>Jupyter Notebooks For DBAs</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Jamila Juma-Ware</dc:creator>
  <cp:lastModifiedBy>Rob Sewell</cp:lastModifiedBy>
  <cp:revision>3</cp:revision>
  <dcterms:created xsi:type="dcterms:W3CDTF">2019-02-13T22:01:34Z</dcterms:created>
  <dcterms:modified xsi:type="dcterms:W3CDTF">2020-09-06T09:00:50Z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0x010100916CB46AF1B55445AFFCE62E7D374E1A</vt:lpwstr>
  </property>
</Properties>
</file>